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9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9" r:id="rId2"/>
    <p:sldId id="260" r:id="rId3"/>
    <p:sldId id="256" r:id="rId4"/>
    <p:sldId id="257" r:id="rId5"/>
    <p:sldId id="335" r:id="rId6"/>
    <p:sldId id="304" r:id="rId7"/>
    <p:sldId id="299" r:id="rId8"/>
    <p:sldId id="297" r:id="rId9"/>
    <p:sldId id="300" r:id="rId10"/>
    <p:sldId id="298" r:id="rId11"/>
    <p:sldId id="305" r:id="rId12"/>
    <p:sldId id="306" r:id="rId13"/>
    <p:sldId id="301" r:id="rId14"/>
    <p:sldId id="307" r:id="rId15"/>
    <p:sldId id="333" r:id="rId16"/>
    <p:sldId id="330" r:id="rId17"/>
    <p:sldId id="329" r:id="rId18"/>
    <p:sldId id="324" r:id="rId19"/>
    <p:sldId id="302" r:id="rId20"/>
    <p:sldId id="332" r:id="rId21"/>
    <p:sldId id="336" r:id="rId22"/>
    <p:sldId id="322" r:id="rId23"/>
    <p:sldId id="323" r:id="rId24"/>
    <p:sldId id="303" r:id="rId25"/>
    <p:sldId id="308" r:id="rId26"/>
    <p:sldId id="314" r:id="rId27"/>
    <p:sldId id="315" r:id="rId28"/>
    <p:sldId id="316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1" d="100"/>
          <a:sy n="41" d="100"/>
        </p:scale>
        <p:origin x="-75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8656F-FAC0-4562-85D4-F7739C2E9E3C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177CC3A8-8092-4378-A0BD-68260ED6F43F}">
      <dgm:prSet phldrT="[文本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</a:rPr>
            <a:t>建模问题：如何对棋盘进行建模</a:t>
          </a:r>
        </a:p>
      </dgm:t>
    </dgm:pt>
    <dgm:pt modelId="{A76A5EFA-408E-47BB-A5E3-EDF7BCF606D3}" type="parTrans" cxnId="{8AA393BB-B25D-4F17-B303-E946BBA8D8B5}">
      <dgm:prSet/>
      <dgm:spPr/>
      <dgm:t>
        <a:bodyPr/>
        <a:lstStyle/>
        <a:p>
          <a:endParaRPr lang="zh-CN" altLang="en-US"/>
        </a:p>
      </dgm:t>
    </dgm:pt>
    <dgm:pt modelId="{C2B7C666-B3DE-492E-A515-E8BA6D683E02}" type="sibTrans" cxnId="{8AA393BB-B25D-4F17-B303-E946BBA8D8B5}">
      <dgm:prSet/>
      <dgm:spPr/>
      <dgm:t>
        <a:bodyPr/>
        <a:lstStyle/>
        <a:p>
          <a:endParaRPr lang="zh-CN" altLang="en-US"/>
        </a:p>
      </dgm:t>
    </dgm:pt>
    <dgm:pt modelId="{2034D032-7016-4DDF-9625-1C25F4D518B2}">
      <dgm:prSet phldrT="[文本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</a:rPr>
            <a:t>算法问题：怎样实现三种难度的人机对战</a:t>
          </a:r>
        </a:p>
      </dgm:t>
    </dgm:pt>
    <dgm:pt modelId="{FBE682B3-9B17-473F-8FAE-896C36421CF8}" type="parTrans" cxnId="{F6AEAE7A-C743-48AF-BB5B-892FD83662F3}">
      <dgm:prSet/>
      <dgm:spPr/>
      <dgm:t>
        <a:bodyPr/>
        <a:lstStyle/>
        <a:p>
          <a:endParaRPr lang="zh-CN" altLang="en-US"/>
        </a:p>
      </dgm:t>
    </dgm:pt>
    <dgm:pt modelId="{81CC9022-0E48-4B13-9BD8-955D6428709D}" type="sibTrans" cxnId="{F6AEAE7A-C743-48AF-BB5B-892FD83662F3}">
      <dgm:prSet/>
      <dgm:spPr/>
      <dgm:t>
        <a:bodyPr/>
        <a:lstStyle/>
        <a:p>
          <a:endParaRPr lang="zh-CN" altLang="en-US"/>
        </a:p>
      </dgm:t>
    </dgm:pt>
    <dgm:pt modelId="{CCFF6BAF-71CD-46D9-A60E-8B782C825A07}">
      <dgm:prSet phldrT="[文本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</a:rPr>
            <a:t>联机问题：如何建立联机，发送解析数据</a:t>
          </a:r>
        </a:p>
      </dgm:t>
    </dgm:pt>
    <dgm:pt modelId="{EDB498D3-7D6E-4F61-892A-D1A95E3519F2}" type="parTrans" cxnId="{5DA10C2C-6ED5-4E88-A839-8F7671A78B50}">
      <dgm:prSet/>
      <dgm:spPr/>
      <dgm:t>
        <a:bodyPr/>
        <a:lstStyle/>
        <a:p>
          <a:endParaRPr lang="zh-CN" altLang="en-US"/>
        </a:p>
      </dgm:t>
    </dgm:pt>
    <dgm:pt modelId="{DFFBAE6B-4DFA-4598-8ADD-1A21B8AB42D9}" type="sibTrans" cxnId="{5DA10C2C-6ED5-4E88-A839-8F7671A78B50}">
      <dgm:prSet/>
      <dgm:spPr/>
      <dgm:t>
        <a:bodyPr/>
        <a:lstStyle/>
        <a:p>
          <a:endParaRPr lang="zh-CN" altLang="en-US"/>
        </a:p>
      </dgm:t>
    </dgm:pt>
    <dgm:pt modelId="{026A0A5E-8D68-4B5A-B41B-31B24282A4AE}">
      <dgm:prSet phldrT="[文本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</a:rPr>
            <a:t>交互问题：给用户操作与游戏反馈建立关系</a:t>
          </a:r>
        </a:p>
      </dgm:t>
    </dgm:pt>
    <dgm:pt modelId="{26A859AD-D810-4E6B-A71C-8AFCE7A483AE}" type="parTrans" cxnId="{2F1F8070-5855-4DBE-9D90-F8563D49A78F}">
      <dgm:prSet/>
      <dgm:spPr/>
      <dgm:t>
        <a:bodyPr/>
        <a:lstStyle/>
        <a:p>
          <a:endParaRPr lang="zh-CN" altLang="en-US"/>
        </a:p>
      </dgm:t>
    </dgm:pt>
    <dgm:pt modelId="{3FE81B62-174F-466E-80E3-FE8967248569}" type="sibTrans" cxnId="{2F1F8070-5855-4DBE-9D90-F8563D49A78F}">
      <dgm:prSet/>
      <dgm:spPr/>
      <dgm:t>
        <a:bodyPr/>
        <a:lstStyle/>
        <a:p>
          <a:endParaRPr lang="zh-CN" altLang="en-US"/>
        </a:p>
      </dgm:t>
    </dgm:pt>
    <dgm:pt modelId="{D4D897F7-7F71-4A7D-A35E-EF9D156CA700}">
      <dgm:prSet phldrT="[文本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</a:rPr>
            <a:t>提示问题：能否给新手玩家实时的下棋提示</a:t>
          </a:r>
        </a:p>
      </dgm:t>
    </dgm:pt>
    <dgm:pt modelId="{196EB936-1D20-46C2-92EB-9B378D4DFCCC}" type="parTrans" cxnId="{B07FA562-D8FC-42AD-B54B-DBB9B0ADC618}">
      <dgm:prSet/>
      <dgm:spPr/>
      <dgm:t>
        <a:bodyPr/>
        <a:lstStyle/>
        <a:p>
          <a:endParaRPr lang="zh-CN" altLang="en-US"/>
        </a:p>
      </dgm:t>
    </dgm:pt>
    <dgm:pt modelId="{763AABC4-A72A-4D34-B0FB-578CB617F7E9}" type="sibTrans" cxnId="{B07FA562-D8FC-42AD-B54B-DBB9B0ADC618}">
      <dgm:prSet/>
      <dgm:spPr/>
      <dgm:t>
        <a:bodyPr/>
        <a:lstStyle/>
        <a:p>
          <a:endParaRPr lang="zh-CN" altLang="en-US"/>
        </a:p>
      </dgm:t>
    </dgm:pt>
    <dgm:pt modelId="{2F0D9897-8EA1-4664-8B45-66F5024DAB2E}">
      <dgm:prSet phldrT="[文本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</a:rPr>
            <a:t>界面问题：需要用到哪些工具设计用户界面</a:t>
          </a:r>
        </a:p>
      </dgm:t>
    </dgm:pt>
    <dgm:pt modelId="{908ADC64-514F-4CE9-86F6-F99986032A21}" type="sibTrans" cxnId="{F6B55B14-1F8B-430D-AEAC-6A112C26CA2B}">
      <dgm:prSet/>
      <dgm:spPr/>
      <dgm:t>
        <a:bodyPr/>
        <a:lstStyle/>
        <a:p>
          <a:endParaRPr lang="zh-CN" altLang="en-US"/>
        </a:p>
      </dgm:t>
    </dgm:pt>
    <dgm:pt modelId="{ABC5128F-E045-47A7-813A-7D99ADAB7200}" type="parTrans" cxnId="{F6B55B14-1F8B-430D-AEAC-6A112C26CA2B}">
      <dgm:prSet/>
      <dgm:spPr/>
      <dgm:t>
        <a:bodyPr/>
        <a:lstStyle/>
        <a:p>
          <a:endParaRPr lang="zh-CN" altLang="en-US"/>
        </a:p>
      </dgm:t>
    </dgm:pt>
    <dgm:pt modelId="{005D13B0-57BD-46ED-B672-163904423045}" type="pres">
      <dgm:prSet presAssocID="{0B88656F-FAC0-4562-85D4-F7739C2E9E3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02D059-D0FC-4F83-A764-C89B5C493055}" type="pres">
      <dgm:prSet presAssocID="{177CC3A8-8092-4378-A0BD-68260ED6F43F}" presName="parentText" presStyleLbl="node1" presStyleIdx="0" presStyleCnt="6" custAng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4FAEDD-B4D5-4F3B-8D89-CFFFADEB05D2}" type="pres">
      <dgm:prSet presAssocID="{C2B7C666-B3DE-492E-A515-E8BA6D683E02}" presName="spacer" presStyleCnt="0"/>
      <dgm:spPr/>
    </dgm:pt>
    <dgm:pt modelId="{EB287A7D-6EC2-433E-9EF4-25404F0D9DB8}" type="pres">
      <dgm:prSet presAssocID="{2F0D9897-8EA1-4664-8B45-66F5024DAB2E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189A7B-82F3-4964-AB9D-B3F655C60FE5}" type="pres">
      <dgm:prSet presAssocID="{908ADC64-514F-4CE9-86F6-F99986032A21}" presName="spacer" presStyleCnt="0"/>
      <dgm:spPr/>
    </dgm:pt>
    <dgm:pt modelId="{C20861BD-3835-425C-B27A-FDF21FD84AA8}" type="pres">
      <dgm:prSet presAssocID="{2034D032-7016-4DDF-9625-1C25F4D518B2}" presName="parentText" presStyleLbl="node1" presStyleIdx="2" presStyleCnt="6" custLinFactNeighborX="-10419" custLinFactNeighborY="200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0C1C91-81B5-4CFC-8EDC-946985842184}" type="pres">
      <dgm:prSet presAssocID="{81CC9022-0E48-4B13-9BD8-955D6428709D}" presName="spacer" presStyleCnt="0"/>
      <dgm:spPr/>
    </dgm:pt>
    <dgm:pt modelId="{7C0A54BA-764D-42EA-878A-53F588371AAB}" type="pres">
      <dgm:prSet presAssocID="{CCFF6BAF-71CD-46D9-A60E-8B782C825A07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34E7D9-36DF-4A27-BA84-D0C9E1BCACBF}" type="pres">
      <dgm:prSet presAssocID="{DFFBAE6B-4DFA-4598-8ADD-1A21B8AB42D9}" presName="spacer" presStyleCnt="0"/>
      <dgm:spPr/>
    </dgm:pt>
    <dgm:pt modelId="{B6B3767F-8B20-4326-BA1D-B98A79A78D92}" type="pres">
      <dgm:prSet presAssocID="{026A0A5E-8D68-4B5A-B41B-31B24282A4A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E6CF5D-0C28-418C-8D40-11EBE8317E5E}" type="pres">
      <dgm:prSet presAssocID="{3FE81B62-174F-466E-80E3-FE8967248569}" presName="spacer" presStyleCnt="0"/>
      <dgm:spPr/>
    </dgm:pt>
    <dgm:pt modelId="{7B2A408B-B2F7-4274-ACEE-4F8BDC4DBB9E}" type="pres">
      <dgm:prSet presAssocID="{D4D897F7-7F71-4A7D-A35E-EF9D156CA700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6AEAE7A-C743-48AF-BB5B-892FD83662F3}" srcId="{0B88656F-FAC0-4562-85D4-F7739C2E9E3C}" destId="{2034D032-7016-4DDF-9625-1C25F4D518B2}" srcOrd="2" destOrd="0" parTransId="{FBE682B3-9B17-473F-8FAE-896C36421CF8}" sibTransId="{81CC9022-0E48-4B13-9BD8-955D6428709D}"/>
    <dgm:cxn modelId="{C8DE8618-1C2E-444D-A113-C33C94E4BDA9}" type="presOf" srcId="{026A0A5E-8D68-4B5A-B41B-31B24282A4AE}" destId="{B6B3767F-8B20-4326-BA1D-B98A79A78D92}" srcOrd="0" destOrd="0" presId="urn:microsoft.com/office/officeart/2005/8/layout/vList2"/>
    <dgm:cxn modelId="{B07FA562-D8FC-42AD-B54B-DBB9B0ADC618}" srcId="{0B88656F-FAC0-4562-85D4-F7739C2E9E3C}" destId="{D4D897F7-7F71-4A7D-A35E-EF9D156CA700}" srcOrd="5" destOrd="0" parTransId="{196EB936-1D20-46C2-92EB-9B378D4DFCCC}" sibTransId="{763AABC4-A72A-4D34-B0FB-578CB617F7E9}"/>
    <dgm:cxn modelId="{3B81F64A-F87D-4A20-8B4F-2AF5BC27FE2F}" type="presOf" srcId="{CCFF6BAF-71CD-46D9-A60E-8B782C825A07}" destId="{7C0A54BA-764D-42EA-878A-53F588371AAB}" srcOrd="0" destOrd="0" presId="urn:microsoft.com/office/officeart/2005/8/layout/vList2"/>
    <dgm:cxn modelId="{94FF583F-E712-4718-A566-90E46CFFABA9}" type="presOf" srcId="{0B88656F-FAC0-4562-85D4-F7739C2E9E3C}" destId="{005D13B0-57BD-46ED-B672-163904423045}" srcOrd="0" destOrd="0" presId="urn:microsoft.com/office/officeart/2005/8/layout/vList2"/>
    <dgm:cxn modelId="{2F1F8070-5855-4DBE-9D90-F8563D49A78F}" srcId="{0B88656F-FAC0-4562-85D4-F7739C2E9E3C}" destId="{026A0A5E-8D68-4B5A-B41B-31B24282A4AE}" srcOrd="4" destOrd="0" parTransId="{26A859AD-D810-4E6B-A71C-8AFCE7A483AE}" sibTransId="{3FE81B62-174F-466E-80E3-FE8967248569}"/>
    <dgm:cxn modelId="{1589C0BE-AA0D-4E2A-85D6-846667FB0B56}" type="presOf" srcId="{177CC3A8-8092-4378-A0BD-68260ED6F43F}" destId="{6A02D059-D0FC-4F83-A764-C89B5C493055}" srcOrd="0" destOrd="0" presId="urn:microsoft.com/office/officeart/2005/8/layout/vList2"/>
    <dgm:cxn modelId="{53A3C0F6-18BA-4637-9C3F-C9BA285E1795}" type="presOf" srcId="{D4D897F7-7F71-4A7D-A35E-EF9D156CA700}" destId="{7B2A408B-B2F7-4274-ACEE-4F8BDC4DBB9E}" srcOrd="0" destOrd="0" presId="urn:microsoft.com/office/officeart/2005/8/layout/vList2"/>
    <dgm:cxn modelId="{8AA393BB-B25D-4F17-B303-E946BBA8D8B5}" srcId="{0B88656F-FAC0-4562-85D4-F7739C2E9E3C}" destId="{177CC3A8-8092-4378-A0BD-68260ED6F43F}" srcOrd="0" destOrd="0" parTransId="{A76A5EFA-408E-47BB-A5E3-EDF7BCF606D3}" sibTransId="{C2B7C666-B3DE-492E-A515-E8BA6D683E02}"/>
    <dgm:cxn modelId="{5DA10C2C-6ED5-4E88-A839-8F7671A78B50}" srcId="{0B88656F-FAC0-4562-85D4-F7739C2E9E3C}" destId="{CCFF6BAF-71CD-46D9-A60E-8B782C825A07}" srcOrd="3" destOrd="0" parTransId="{EDB498D3-7D6E-4F61-892A-D1A95E3519F2}" sibTransId="{DFFBAE6B-4DFA-4598-8ADD-1A21B8AB42D9}"/>
    <dgm:cxn modelId="{3BEF59A1-A807-4F73-A5B0-4FBE6D91D607}" type="presOf" srcId="{2034D032-7016-4DDF-9625-1C25F4D518B2}" destId="{C20861BD-3835-425C-B27A-FDF21FD84AA8}" srcOrd="0" destOrd="0" presId="urn:microsoft.com/office/officeart/2005/8/layout/vList2"/>
    <dgm:cxn modelId="{C49871EE-EAA2-4C61-AA32-06D0CD8BAAF7}" type="presOf" srcId="{2F0D9897-8EA1-4664-8B45-66F5024DAB2E}" destId="{EB287A7D-6EC2-433E-9EF4-25404F0D9DB8}" srcOrd="0" destOrd="0" presId="urn:microsoft.com/office/officeart/2005/8/layout/vList2"/>
    <dgm:cxn modelId="{F6B55B14-1F8B-430D-AEAC-6A112C26CA2B}" srcId="{0B88656F-FAC0-4562-85D4-F7739C2E9E3C}" destId="{2F0D9897-8EA1-4664-8B45-66F5024DAB2E}" srcOrd="1" destOrd="0" parTransId="{ABC5128F-E045-47A7-813A-7D99ADAB7200}" sibTransId="{908ADC64-514F-4CE9-86F6-F99986032A21}"/>
    <dgm:cxn modelId="{2A6CF6B0-1D88-4F78-9959-DAD160E422E5}" type="presParOf" srcId="{005D13B0-57BD-46ED-B672-163904423045}" destId="{6A02D059-D0FC-4F83-A764-C89B5C493055}" srcOrd="0" destOrd="0" presId="urn:microsoft.com/office/officeart/2005/8/layout/vList2"/>
    <dgm:cxn modelId="{3C15E6EC-96D1-464D-AC22-4B453D16EEEF}" type="presParOf" srcId="{005D13B0-57BD-46ED-B672-163904423045}" destId="{444FAEDD-B4D5-4F3B-8D89-CFFFADEB05D2}" srcOrd="1" destOrd="0" presId="urn:microsoft.com/office/officeart/2005/8/layout/vList2"/>
    <dgm:cxn modelId="{584EA48D-8155-4E2E-8708-29C51AA579B9}" type="presParOf" srcId="{005D13B0-57BD-46ED-B672-163904423045}" destId="{EB287A7D-6EC2-433E-9EF4-25404F0D9DB8}" srcOrd="2" destOrd="0" presId="urn:microsoft.com/office/officeart/2005/8/layout/vList2"/>
    <dgm:cxn modelId="{C5981228-D535-4791-A00B-6DD30E09072A}" type="presParOf" srcId="{005D13B0-57BD-46ED-B672-163904423045}" destId="{DF189A7B-82F3-4964-AB9D-B3F655C60FE5}" srcOrd="3" destOrd="0" presId="urn:microsoft.com/office/officeart/2005/8/layout/vList2"/>
    <dgm:cxn modelId="{F5A84D32-BB20-4B95-ADE7-2C4303EF4B29}" type="presParOf" srcId="{005D13B0-57BD-46ED-B672-163904423045}" destId="{C20861BD-3835-425C-B27A-FDF21FD84AA8}" srcOrd="4" destOrd="0" presId="urn:microsoft.com/office/officeart/2005/8/layout/vList2"/>
    <dgm:cxn modelId="{7B8E463D-2528-4000-95D2-11938CBCD60C}" type="presParOf" srcId="{005D13B0-57BD-46ED-B672-163904423045}" destId="{670C1C91-81B5-4CFC-8EDC-946985842184}" srcOrd="5" destOrd="0" presId="urn:microsoft.com/office/officeart/2005/8/layout/vList2"/>
    <dgm:cxn modelId="{4E793BD6-70A7-4093-87FB-131DFA108346}" type="presParOf" srcId="{005D13B0-57BD-46ED-B672-163904423045}" destId="{7C0A54BA-764D-42EA-878A-53F588371AAB}" srcOrd="6" destOrd="0" presId="urn:microsoft.com/office/officeart/2005/8/layout/vList2"/>
    <dgm:cxn modelId="{DD9D473A-3C4A-4500-9E6F-FD637EF8DD81}" type="presParOf" srcId="{005D13B0-57BD-46ED-B672-163904423045}" destId="{F734E7D9-36DF-4A27-BA84-D0C9E1BCACBF}" srcOrd="7" destOrd="0" presId="urn:microsoft.com/office/officeart/2005/8/layout/vList2"/>
    <dgm:cxn modelId="{2F31B485-0106-4D86-B804-5C19D7584640}" type="presParOf" srcId="{005D13B0-57BD-46ED-B672-163904423045}" destId="{B6B3767F-8B20-4326-BA1D-B98A79A78D92}" srcOrd="8" destOrd="0" presId="urn:microsoft.com/office/officeart/2005/8/layout/vList2"/>
    <dgm:cxn modelId="{2FB3B4F8-B6B1-4410-873E-36BE9DB73EED}" type="presParOf" srcId="{005D13B0-57BD-46ED-B672-163904423045}" destId="{B5E6CF5D-0C28-418C-8D40-11EBE8317E5E}" srcOrd="9" destOrd="0" presId="urn:microsoft.com/office/officeart/2005/8/layout/vList2"/>
    <dgm:cxn modelId="{8FB36F29-FF7C-483B-BD9B-74E47FDB7BA5}" type="presParOf" srcId="{005D13B0-57BD-46ED-B672-163904423045}" destId="{7B2A408B-B2F7-4274-ACEE-4F8BDC4DBB9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37AC135-2EB8-4A94-8A6E-6E5AA6FD85CB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5031708-05D4-42D9-8865-2509032D0A83}">
      <dgm:prSet phldrT="[文本]"/>
      <dgm:spPr>
        <a:solidFill>
          <a:schemeClr val="tx1"/>
        </a:solidFill>
      </dgm:spPr>
      <dgm:t>
        <a:bodyPr/>
        <a:lstStyle/>
        <a:p>
          <a:r>
            <a:rPr lang="zh-CN" altLang="en-US" dirty="0" smtClean="0"/>
            <a:t>算 法模 块</a:t>
          </a:r>
          <a:endParaRPr lang="zh-CN" altLang="en-US" dirty="0"/>
        </a:p>
      </dgm:t>
    </dgm:pt>
    <dgm:pt modelId="{95DC5B42-2ED3-4D98-AC8E-107942F12CD3}" type="sibTrans" cxnId="{5C986070-413C-45A4-81B2-C4E681FBC0C2}">
      <dgm:prSet/>
      <dgm:spPr/>
      <dgm:t>
        <a:bodyPr/>
        <a:lstStyle/>
        <a:p>
          <a:endParaRPr lang="zh-CN" altLang="en-US"/>
        </a:p>
      </dgm:t>
    </dgm:pt>
    <dgm:pt modelId="{F53B0C73-09E6-47D7-86DF-2628129EE503}" type="parTrans" cxnId="{5C986070-413C-45A4-81B2-C4E681FBC0C2}">
      <dgm:prSet/>
      <dgm:spPr/>
      <dgm:t>
        <a:bodyPr/>
        <a:lstStyle/>
        <a:p>
          <a:endParaRPr lang="zh-CN" altLang="en-US"/>
        </a:p>
      </dgm:t>
    </dgm:pt>
    <dgm:pt modelId="{1B6DB330-8BEB-4A01-884B-54C72B1D220D}">
      <dgm:prSet phldrT="[文本]"/>
      <dgm:spPr>
        <a:solidFill>
          <a:schemeClr val="tx1"/>
        </a:solidFill>
      </dgm:spPr>
      <dgm:t>
        <a:bodyPr/>
        <a:lstStyle/>
        <a:p>
          <a:r>
            <a:rPr lang="zh-CN" altLang="en-US" dirty="0" smtClean="0"/>
            <a:t>困难</a:t>
          </a:r>
          <a:endParaRPr lang="zh-CN" altLang="en-US" dirty="0"/>
        </a:p>
      </dgm:t>
    </dgm:pt>
    <dgm:pt modelId="{9F2D123C-673D-4F4F-A622-FA407FA55B51}" type="sibTrans" cxnId="{29BEA634-36AF-4505-96D1-42DEB8DAB07F}">
      <dgm:prSet/>
      <dgm:spPr/>
      <dgm:t>
        <a:bodyPr/>
        <a:lstStyle/>
        <a:p>
          <a:endParaRPr lang="zh-CN" altLang="en-US"/>
        </a:p>
      </dgm:t>
    </dgm:pt>
    <dgm:pt modelId="{E97FDE36-8335-4B7A-B5D5-EC7B79EA6422}" type="parTrans" cxnId="{29BEA634-36AF-4505-96D1-42DEB8DAB07F}">
      <dgm:prSet/>
      <dgm:spPr/>
      <dgm:t>
        <a:bodyPr/>
        <a:lstStyle/>
        <a:p>
          <a:endParaRPr lang="zh-CN" altLang="en-US"/>
        </a:p>
      </dgm:t>
    </dgm:pt>
    <dgm:pt modelId="{33A7BFF0-8F92-4700-B1DD-59701EB5189C}">
      <dgm:prSet phldrT="[文本]"/>
      <dgm:spPr>
        <a:solidFill>
          <a:schemeClr val="tx1"/>
        </a:solidFill>
      </dgm:spPr>
      <dgm:t>
        <a:bodyPr/>
        <a:lstStyle/>
        <a:p>
          <a:r>
            <a:rPr lang="zh-CN" altLang="en-US" dirty="0" smtClean="0"/>
            <a:t>中等</a:t>
          </a:r>
          <a:endParaRPr lang="zh-CN" altLang="en-US" dirty="0"/>
        </a:p>
      </dgm:t>
    </dgm:pt>
    <dgm:pt modelId="{E97B12B5-70FB-448C-A588-A274371534C7}" type="sibTrans" cxnId="{544B2A31-5282-49FA-A668-841B036A1A8D}">
      <dgm:prSet/>
      <dgm:spPr/>
      <dgm:t>
        <a:bodyPr/>
        <a:lstStyle/>
        <a:p>
          <a:endParaRPr lang="zh-CN" altLang="en-US"/>
        </a:p>
      </dgm:t>
    </dgm:pt>
    <dgm:pt modelId="{FDE3C116-4E59-4FE7-AAC2-72D339D6806C}" type="parTrans" cxnId="{544B2A31-5282-49FA-A668-841B036A1A8D}">
      <dgm:prSet/>
      <dgm:spPr/>
      <dgm:t>
        <a:bodyPr/>
        <a:lstStyle/>
        <a:p>
          <a:endParaRPr lang="zh-CN" altLang="en-US"/>
        </a:p>
      </dgm:t>
    </dgm:pt>
    <dgm:pt modelId="{9229CE5D-2B46-436B-872A-A2277EF29DD1}">
      <dgm:prSet phldrT="[文本]"/>
      <dgm:spPr>
        <a:solidFill>
          <a:schemeClr val="tx1"/>
        </a:solidFill>
      </dgm:spPr>
      <dgm:t>
        <a:bodyPr/>
        <a:lstStyle/>
        <a:p>
          <a:r>
            <a:rPr lang="zh-CN" altLang="en-US" dirty="0" smtClean="0"/>
            <a:t>简单</a:t>
          </a:r>
          <a:endParaRPr lang="zh-CN" altLang="en-US" dirty="0"/>
        </a:p>
      </dgm:t>
    </dgm:pt>
    <dgm:pt modelId="{09E45211-F97A-4AD0-BD2E-5C8916C9B057}" type="sibTrans" cxnId="{6AB00BFD-C5AC-4126-88C5-35B36060DCB0}">
      <dgm:prSet/>
      <dgm:spPr/>
      <dgm:t>
        <a:bodyPr/>
        <a:lstStyle/>
        <a:p>
          <a:endParaRPr lang="zh-CN" altLang="en-US"/>
        </a:p>
      </dgm:t>
    </dgm:pt>
    <dgm:pt modelId="{40296D85-4537-4839-931F-6F4DCC648C96}" type="parTrans" cxnId="{6AB00BFD-C5AC-4126-88C5-35B36060DCB0}">
      <dgm:prSet/>
      <dgm:spPr/>
      <dgm:t>
        <a:bodyPr/>
        <a:lstStyle/>
        <a:p>
          <a:endParaRPr lang="zh-CN" altLang="en-US"/>
        </a:p>
      </dgm:t>
    </dgm:pt>
    <dgm:pt modelId="{247F416B-723A-48D0-9C14-E702BDA264A3}" type="pres">
      <dgm:prSet presAssocID="{837AC135-2EB8-4A94-8A6E-6E5AA6FD85C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A7F602AA-754B-466A-8335-FB9956886CC7}" type="pres">
      <dgm:prSet presAssocID="{65031708-05D4-42D9-8865-2509032D0A83}" presName="singleCycle" presStyleCnt="0"/>
      <dgm:spPr/>
      <dgm:t>
        <a:bodyPr/>
        <a:lstStyle/>
        <a:p>
          <a:endParaRPr lang="zh-CN" altLang="en-US"/>
        </a:p>
      </dgm:t>
    </dgm:pt>
    <dgm:pt modelId="{53B51001-4873-4037-B867-154E9FC7CFBA}" type="pres">
      <dgm:prSet presAssocID="{65031708-05D4-42D9-8865-2509032D0A83}" presName="singleCenter" presStyleLbl="node1" presStyleIdx="0" presStyleCnt="4" custScaleX="78960" custScaleY="82111" custLinFactNeighborX="-44443" custLinFactNeighborY="-33938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6B2B921F-28AF-4C98-A075-2AEB3AC7D8F9}" type="pres">
      <dgm:prSet presAssocID="{40296D85-4537-4839-931F-6F4DCC648C96}" presName="Name56" presStyleLbl="parChTrans1D2" presStyleIdx="0" presStyleCnt="3"/>
      <dgm:spPr/>
      <dgm:t>
        <a:bodyPr/>
        <a:lstStyle/>
        <a:p>
          <a:endParaRPr lang="zh-CN" altLang="en-US"/>
        </a:p>
      </dgm:t>
    </dgm:pt>
    <dgm:pt modelId="{9C206E97-C90D-44F1-BC39-3A3892F4B6FF}" type="pres">
      <dgm:prSet presAssocID="{9229CE5D-2B46-436B-872A-A2277EF29DD1}" presName="text0" presStyleLbl="node1" presStyleIdx="1" presStyleCnt="4" custRadScaleRad="133829" custRadScaleInc="-1861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96747E-78C7-45DC-9F31-F1C70C262FAC}" type="pres">
      <dgm:prSet presAssocID="{FDE3C116-4E59-4FE7-AAC2-72D339D6806C}" presName="Name56" presStyleLbl="parChTrans1D2" presStyleIdx="1" presStyleCnt="3"/>
      <dgm:spPr/>
      <dgm:t>
        <a:bodyPr/>
        <a:lstStyle/>
        <a:p>
          <a:endParaRPr lang="zh-CN" altLang="en-US"/>
        </a:p>
      </dgm:t>
    </dgm:pt>
    <dgm:pt modelId="{40AFB1A0-AEC7-40C9-A5EF-6BC470622A65}" type="pres">
      <dgm:prSet presAssocID="{33A7BFF0-8F92-4700-B1DD-59701EB5189C}" presName="text0" presStyleLbl="node1" presStyleIdx="2" presStyleCnt="4" custRadScaleRad="64238" custRadScaleInc="2564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03863D-656D-4180-AD3D-5D23A25F1037}" type="pres">
      <dgm:prSet presAssocID="{E97FDE36-8335-4B7A-B5D5-EC7B79EA6422}" presName="Name56" presStyleLbl="parChTrans1D2" presStyleIdx="2" presStyleCnt="3"/>
      <dgm:spPr/>
      <dgm:t>
        <a:bodyPr/>
        <a:lstStyle/>
        <a:p>
          <a:endParaRPr lang="zh-CN" altLang="en-US"/>
        </a:p>
      </dgm:t>
    </dgm:pt>
    <dgm:pt modelId="{4B5AA7E5-09D4-4CD2-AF49-BDF441E18861}" type="pres">
      <dgm:prSet presAssocID="{1B6DB330-8BEB-4A01-884B-54C72B1D220D}" presName="text0" presStyleLbl="node1" presStyleIdx="3" presStyleCnt="4" custRadScaleRad="71116" custRadScaleInc="1721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9E3AB96-48BA-4B72-879E-031584341D03}" type="presOf" srcId="{65031708-05D4-42D9-8865-2509032D0A83}" destId="{53B51001-4873-4037-B867-154E9FC7CFBA}" srcOrd="0" destOrd="0" presId="urn:microsoft.com/office/officeart/2008/layout/RadialCluster"/>
    <dgm:cxn modelId="{DE3DAA13-35C3-4095-B1F2-04F78CB2246C}" type="presOf" srcId="{E97FDE36-8335-4B7A-B5D5-EC7B79EA6422}" destId="{8303863D-656D-4180-AD3D-5D23A25F1037}" srcOrd="0" destOrd="0" presId="urn:microsoft.com/office/officeart/2008/layout/RadialCluster"/>
    <dgm:cxn modelId="{544B2A31-5282-49FA-A668-841B036A1A8D}" srcId="{65031708-05D4-42D9-8865-2509032D0A83}" destId="{33A7BFF0-8F92-4700-B1DD-59701EB5189C}" srcOrd="1" destOrd="0" parTransId="{FDE3C116-4E59-4FE7-AAC2-72D339D6806C}" sibTransId="{E97B12B5-70FB-448C-A588-A274371534C7}"/>
    <dgm:cxn modelId="{7CAEB121-8415-4CCC-B979-DF8916DDB337}" type="presOf" srcId="{837AC135-2EB8-4A94-8A6E-6E5AA6FD85CB}" destId="{247F416B-723A-48D0-9C14-E702BDA264A3}" srcOrd="0" destOrd="0" presId="urn:microsoft.com/office/officeart/2008/layout/RadialCluster"/>
    <dgm:cxn modelId="{5BEE836E-5593-464D-A523-88320D3AB408}" type="presOf" srcId="{1B6DB330-8BEB-4A01-884B-54C72B1D220D}" destId="{4B5AA7E5-09D4-4CD2-AF49-BDF441E18861}" srcOrd="0" destOrd="0" presId="urn:microsoft.com/office/officeart/2008/layout/RadialCluster"/>
    <dgm:cxn modelId="{29BEA634-36AF-4505-96D1-42DEB8DAB07F}" srcId="{65031708-05D4-42D9-8865-2509032D0A83}" destId="{1B6DB330-8BEB-4A01-884B-54C72B1D220D}" srcOrd="2" destOrd="0" parTransId="{E97FDE36-8335-4B7A-B5D5-EC7B79EA6422}" sibTransId="{9F2D123C-673D-4F4F-A622-FA407FA55B51}"/>
    <dgm:cxn modelId="{4D4A2F9E-1191-46FE-A6A9-1D469783D0D2}" type="presOf" srcId="{FDE3C116-4E59-4FE7-AAC2-72D339D6806C}" destId="{7296747E-78C7-45DC-9F31-F1C70C262FAC}" srcOrd="0" destOrd="0" presId="urn:microsoft.com/office/officeart/2008/layout/RadialCluster"/>
    <dgm:cxn modelId="{8632BE2D-973E-48E9-AF9D-3BEE1952B227}" type="presOf" srcId="{40296D85-4537-4839-931F-6F4DCC648C96}" destId="{6B2B921F-28AF-4C98-A075-2AEB3AC7D8F9}" srcOrd="0" destOrd="0" presId="urn:microsoft.com/office/officeart/2008/layout/RadialCluster"/>
    <dgm:cxn modelId="{C2E06A34-522D-4091-B681-97BC15EB357C}" type="presOf" srcId="{33A7BFF0-8F92-4700-B1DD-59701EB5189C}" destId="{40AFB1A0-AEC7-40C9-A5EF-6BC470622A65}" srcOrd="0" destOrd="0" presId="urn:microsoft.com/office/officeart/2008/layout/RadialCluster"/>
    <dgm:cxn modelId="{6AB00BFD-C5AC-4126-88C5-35B36060DCB0}" srcId="{65031708-05D4-42D9-8865-2509032D0A83}" destId="{9229CE5D-2B46-436B-872A-A2277EF29DD1}" srcOrd="0" destOrd="0" parTransId="{40296D85-4537-4839-931F-6F4DCC648C96}" sibTransId="{09E45211-F97A-4AD0-BD2E-5C8916C9B057}"/>
    <dgm:cxn modelId="{5C986070-413C-45A4-81B2-C4E681FBC0C2}" srcId="{837AC135-2EB8-4A94-8A6E-6E5AA6FD85CB}" destId="{65031708-05D4-42D9-8865-2509032D0A83}" srcOrd="0" destOrd="0" parTransId="{F53B0C73-09E6-47D7-86DF-2628129EE503}" sibTransId="{95DC5B42-2ED3-4D98-AC8E-107942F12CD3}"/>
    <dgm:cxn modelId="{257C22D7-9FC1-4C5E-B95B-256D18F1FEA3}" type="presOf" srcId="{9229CE5D-2B46-436B-872A-A2277EF29DD1}" destId="{9C206E97-C90D-44F1-BC39-3A3892F4B6FF}" srcOrd="0" destOrd="0" presId="urn:microsoft.com/office/officeart/2008/layout/RadialCluster"/>
    <dgm:cxn modelId="{14D0DED8-975E-4B36-AD5A-D133266DA4CC}" type="presParOf" srcId="{247F416B-723A-48D0-9C14-E702BDA264A3}" destId="{A7F602AA-754B-466A-8335-FB9956886CC7}" srcOrd="0" destOrd="0" presId="urn:microsoft.com/office/officeart/2008/layout/RadialCluster"/>
    <dgm:cxn modelId="{0E4C1E48-FEF2-4F64-8EC7-7ECD75F8005D}" type="presParOf" srcId="{A7F602AA-754B-466A-8335-FB9956886CC7}" destId="{53B51001-4873-4037-B867-154E9FC7CFBA}" srcOrd="0" destOrd="0" presId="urn:microsoft.com/office/officeart/2008/layout/RadialCluster"/>
    <dgm:cxn modelId="{2AD9711D-3F0D-4465-934D-4F9E6964A7AA}" type="presParOf" srcId="{A7F602AA-754B-466A-8335-FB9956886CC7}" destId="{6B2B921F-28AF-4C98-A075-2AEB3AC7D8F9}" srcOrd="1" destOrd="0" presId="urn:microsoft.com/office/officeart/2008/layout/RadialCluster"/>
    <dgm:cxn modelId="{B99AE9BD-224B-424B-ADB3-73A1639EAB50}" type="presParOf" srcId="{A7F602AA-754B-466A-8335-FB9956886CC7}" destId="{9C206E97-C90D-44F1-BC39-3A3892F4B6FF}" srcOrd="2" destOrd="0" presId="urn:microsoft.com/office/officeart/2008/layout/RadialCluster"/>
    <dgm:cxn modelId="{79878FFC-5081-49E3-A8D5-11BECE141A3B}" type="presParOf" srcId="{A7F602AA-754B-466A-8335-FB9956886CC7}" destId="{7296747E-78C7-45DC-9F31-F1C70C262FAC}" srcOrd="3" destOrd="0" presId="urn:microsoft.com/office/officeart/2008/layout/RadialCluster"/>
    <dgm:cxn modelId="{3AE47C7A-1D53-452E-93F8-0FCFB94630EA}" type="presParOf" srcId="{A7F602AA-754B-466A-8335-FB9956886CC7}" destId="{40AFB1A0-AEC7-40C9-A5EF-6BC470622A65}" srcOrd="4" destOrd="0" presId="urn:microsoft.com/office/officeart/2008/layout/RadialCluster"/>
    <dgm:cxn modelId="{30C257C6-95A7-4FE8-8E2B-571C7A96AF28}" type="presParOf" srcId="{A7F602AA-754B-466A-8335-FB9956886CC7}" destId="{8303863D-656D-4180-AD3D-5D23A25F1037}" srcOrd="5" destOrd="0" presId="urn:microsoft.com/office/officeart/2008/layout/RadialCluster"/>
    <dgm:cxn modelId="{751C7852-FEE0-4EB2-9B53-53CC0C12D879}" type="presParOf" srcId="{A7F602AA-754B-466A-8335-FB9956886CC7}" destId="{4B5AA7E5-09D4-4CD2-AF49-BDF441E1886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46EB4-CB65-44EB-93CE-C6E6BF7F429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FE250B-68CB-43BA-B752-72040895F637}">
      <dgm:prSet phldrT="[文本]"/>
      <dgm:spPr>
        <a:solidFill>
          <a:schemeClr val="tx1">
            <a:lumMod val="85000"/>
            <a:lumOff val="15000"/>
          </a:schemeClr>
        </a:solidFill>
      </dgm:spPr>
      <dgm:t>
        <a:bodyPr vert="vert"/>
        <a:lstStyle/>
        <a:p>
          <a:r>
            <a:rPr lang="zh-CN" altLang="en-US" dirty="0">
              <a:ea typeface="华光小标宋_CNKI" panose="02000500000000000000"/>
            </a:rPr>
            <a:t>用户界面</a:t>
          </a:r>
        </a:p>
      </dgm:t>
    </dgm:pt>
    <dgm:pt modelId="{546BFE63-BB2B-45DC-A89B-354000BDA2C4}" type="parTrans" cxnId="{0746FFB7-3623-40B2-B47E-97EC4DC18D16}">
      <dgm:prSet/>
      <dgm:spPr/>
      <dgm:t>
        <a:bodyPr/>
        <a:lstStyle/>
        <a:p>
          <a:endParaRPr lang="zh-CN" altLang="en-US"/>
        </a:p>
      </dgm:t>
    </dgm:pt>
    <dgm:pt modelId="{F6BDA54A-A2F8-4BAA-BCF4-75F36F66F2FF}" type="sibTrans" cxnId="{0746FFB7-3623-40B2-B47E-97EC4DC18D16}">
      <dgm:prSet/>
      <dgm:spPr/>
      <dgm:t>
        <a:bodyPr/>
        <a:lstStyle/>
        <a:p>
          <a:endParaRPr lang="zh-CN" altLang="en-US"/>
        </a:p>
      </dgm:t>
    </dgm:pt>
    <dgm:pt modelId="{723A607A-3DC7-4402-8B52-009B325A7179}">
      <dgm:prSet phldrT="[文本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单人模式</a:t>
          </a:r>
        </a:p>
      </dgm:t>
    </dgm:pt>
    <dgm:pt modelId="{89AB68E1-220E-49A3-8E4E-E3D2E73DE8B3}" type="parTrans" cxnId="{FDBABBF1-37EC-47F1-B1AB-0EAB4EE2500D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512741F5-1063-4009-8E5B-6E1AD4343A3D}" type="sibTrans" cxnId="{FDBABBF1-37EC-47F1-B1AB-0EAB4EE2500D}">
      <dgm:prSet/>
      <dgm:spPr/>
      <dgm:t>
        <a:bodyPr/>
        <a:lstStyle/>
        <a:p>
          <a:endParaRPr lang="zh-CN" altLang="en-US"/>
        </a:p>
      </dgm:t>
    </dgm:pt>
    <dgm:pt modelId="{1CF9FB1A-B65E-4A82-929D-0996016CE8F5}">
      <dgm:prSet phldrT="[文本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双人模式</a:t>
          </a:r>
        </a:p>
      </dgm:t>
    </dgm:pt>
    <dgm:pt modelId="{CC2A8EA7-5759-41DA-9E3C-378C78135D0A}" type="parTrans" cxnId="{66BA27C5-E4CC-476B-9B42-F4D184F29FA3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FD68851E-1E9C-491F-BF73-5C9084E4CDCA}" type="sibTrans" cxnId="{66BA27C5-E4CC-476B-9B42-F4D184F29FA3}">
      <dgm:prSet/>
      <dgm:spPr/>
      <dgm:t>
        <a:bodyPr/>
        <a:lstStyle/>
        <a:p>
          <a:endParaRPr lang="zh-CN" altLang="en-US"/>
        </a:p>
      </dgm:t>
    </dgm:pt>
    <dgm:pt modelId="{7CC7256A-72D1-4AC8-BE64-B95A98111112}">
      <dgm:prSet phldrT="[文本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游戏说明</a:t>
          </a:r>
        </a:p>
      </dgm:t>
    </dgm:pt>
    <dgm:pt modelId="{221C85AA-E25E-431E-9C79-17EC9A31E7C0}" type="parTrans" cxnId="{DD1B5AB7-F22D-4B0D-BC01-EFEE1D7EB5DA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7FB88DC3-0AA5-4D97-BFB6-F4A3460E7020}" type="sibTrans" cxnId="{DD1B5AB7-F22D-4B0D-BC01-EFEE1D7EB5DA}">
      <dgm:prSet/>
      <dgm:spPr/>
      <dgm:t>
        <a:bodyPr/>
        <a:lstStyle/>
        <a:p>
          <a:endParaRPr lang="zh-CN" altLang="en-US"/>
        </a:p>
      </dgm:t>
    </dgm:pt>
    <dgm:pt modelId="{25CD5182-75C2-4233-99E7-7834FB508F7D}">
      <dgm:prSet phldrT="[文本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简单</a:t>
          </a:r>
        </a:p>
      </dgm:t>
    </dgm:pt>
    <dgm:pt modelId="{C2AEBA6B-BA11-40B7-8944-1D72C819BF43}" type="parTrans" cxnId="{46235C40-DC16-4F18-9CE8-BEAEA64197E9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1746D128-DEE4-435E-93F0-B35A82729347}" type="sibTrans" cxnId="{46235C40-DC16-4F18-9CE8-BEAEA64197E9}">
      <dgm:prSet/>
      <dgm:spPr/>
      <dgm:t>
        <a:bodyPr/>
        <a:lstStyle/>
        <a:p>
          <a:endParaRPr lang="zh-CN" altLang="en-US"/>
        </a:p>
      </dgm:t>
    </dgm:pt>
    <dgm:pt modelId="{398BF750-1AD2-4BDD-BF3C-9FFB13F795FF}">
      <dgm:prSet phldrT="[文本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中等</a:t>
          </a:r>
        </a:p>
      </dgm:t>
    </dgm:pt>
    <dgm:pt modelId="{7546F2E1-74DE-4D92-B2BB-89B2DEA666B7}" type="parTrans" cxnId="{3EB3F457-ADDC-4E51-AA56-20A59A4305DE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0C17DD65-60E6-48AE-AC29-9E6F34B77734}" type="sibTrans" cxnId="{3EB3F457-ADDC-4E51-AA56-20A59A4305DE}">
      <dgm:prSet/>
      <dgm:spPr/>
      <dgm:t>
        <a:bodyPr/>
        <a:lstStyle/>
        <a:p>
          <a:endParaRPr lang="zh-CN" altLang="en-US"/>
        </a:p>
      </dgm:t>
    </dgm:pt>
    <dgm:pt modelId="{97F98BCA-BE04-4721-BB61-F059C4C387FB}">
      <dgm:prSet phldrT="[文本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困难</a:t>
          </a:r>
        </a:p>
      </dgm:t>
    </dgm:pt>
    <dgm:pt modelId="{98F8FFF7-F4AE-4D73-9886-8221BDEC1D1D}" type="parTrans" cxnId="{C9150627-42D6-4CC1-91D7-16B13DFDE87F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6B9DF3E5-3C87-47C5-8997-BE2285C14DC8}" type="sibTrans" cxnId="{C9150627-42D6-4CC1-91D7-16B13DFDE87F}">
      <dgm:prSet/>
      <dgm:spPr/>
      <dgm:t>
        <a:bodyPr/>
        <a:lstStyle/>
        <a:p>
          <a:endParaRPr lang="zh-CN" altLang="en-US"/>
        </a:p>
      </dgm:t>
    </dgm:pt>
    <dgm:pt modelId="{2BD5A601-5D2A-4BBB-9E37-18106AA8634C}">
      <dgm:prSet phldrT="[文本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游戏介绍</a:t>
          </a:r>
        </a:p>
      </dgm:t>
    </dgm:pt>
    <dgm:pt modelId="{BC5821DC-CBFB-4012-8D1E-EC22E56E9317}" type="parTrans" cxnId="{47F228C6-EDF1-4A39-AA17-EE12A1D6FD6D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D2B08460-9480-431D-84BF-360C30CB6CEC}" type="sibTrans" cxnId="{47F228C6-EDF1-4A39-AA17-EE12A1D6FD6D}">
      <dgm:prSet/>
      <dgm:spPr/>
      <dgm:t>
        <a:bodyPr/>
        <a:lstStyle/>
        <a:p>
          <a:endParaRPr lang="zh-CN" altLang="en-US"/>
        </a:p>
      </dgm:t>
    </dgm:pt>
    <dgm:pt modelId="{4A6F9C48-0730-42CF-A74D-349B891BB15B}">
      <dgm:prSet phldrT="[文本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操作说明</a:t>
          </a:r>
        </a:p>
      </dgm:t>
    </dgm:pt>
    <dgm:pt modelId="{97204378-6D73-44DD-B90E-D1552FF2EEAE}" type="parTrans" cxnId="{5BFC04A7-F4B8-4DF5-AEDC-0EBD973C0056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7F286257-1600-4D38-8EE1-A81CD9CB40F0}" type="sibTrans" cxnId="{5BFC04A7-F4B8-4DF5-AEDC-0EBD973C0056}">
      <dgm:prSet/>
      <dgm:spPr/>
      <dgm:t>
        <a:bodyPr/>
        <a:lstStyle/>
        <a:p>
          <a:endParaRPr lang="zh-CN" altLang="en-US"/>
        </a:p>
      </dgm:t>
    </dgm:pt>
    <dgm:pt modelId="{7E95594C-AAD6-4C9A-9A04-5A6EF0B8C3C1}">
      <dgm:prSet phldrT="[文本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关于</a:t>
          </a:r>
        </a:p>
      </dgm:t>
    </dgm:pt>
    <dgm:pt modelId="{230BA9E7-9B0A-4835-9100-FA1807442C01}" type="parTrans" cxnId="{1D5D369C-D8B0-4C3B-B547-93B022F1AE45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1BDA9A83-F735-4515-AF45-57D0DE37058F}" type="sibTrans" cxnId="{1D5D369C-D8B0-4C3B-B547-93B022F1AE45}">
      <dgm:prSet/>
      <dgm:spPr/>
      <dgm:t>
        <a:bodyPr/>
        <a:lstStyle/>
        <a:p>
          <a:endParaRPr lang="zh-CN" altLang="en-US"/>
        </a:p>
      </dgm:t>
    </dgm:pt>
    <dgm:pt modelId="{6D886215-79AB-4305-9D7A-334B5194533C}">
      <dgm:prSet phldrT="[文本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同机对战</a:t>
          </a:r>
        </a:p>
      </dgm:t>
    </dgm:pt>
    <dgm:pt modelId="{787CF76A-4F18-436E-998A-338F8DF2446F}" type="parTrans" cxnId="{38B9A45B-C3A5-4C06-A034-D0845D1FDDEA}">
      <dgm:prSet/>
      <dgm:spPr/>
      <dgm:t>
        <a:bodyPr/>
        <a:lstStyle/>
        <a:p>
          <a:endParaRPr lang="zh-CN" altLang="en-US"/>
        </a:p>
      </dgm:t>
    </dgm:pt>
    <dgm:pt modelId="{A659E8FB-33B4-4430-B62E-DF0CBEDCF0CC}" type="sibTrans" cxnId="{38B9A45B-C3A5-4C06-A034-D0845D1FDDEA}">
      <dgm:prSet/>
      <dgm:spPr/>
      <dgm:t>
        <a:bodyPr/>
        <a:lstStyle/>
        <a:p>
          <a:endParaRPr lang="zh-CN" altLang="en-US"/>
        </a:p>
      </dgm:t>
    </dgm:pt>
    <dgm:pt modelId="{03E6D62A-B1D1-478F-9BE1-499B47B9DCBE}">
      <dgm:prSet phldrT="[文本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联机对战</a:t>
          </a:r>
        </a:p>
      </dgm:t>
    </dgm:pt>
    <dgm:pt modelId="{B1A79DBE-BBD9-4EB5-854F-22B3CB2B246C}" type="parTrans" cxnId="{CAE90516-7019-469E-BF31-599DA18A1E5F}">
      <dgm:prSet/>
      <dgm:spPr/>
      <dgm:t>
        <a:bodyPr/>
        <a:lstStyle/>
        <a:p>
          <a:endParaRPr lang="zh-CN" altLang="en-US"/>
        </a:p>
      </dgm:t>
    </dgm:pt>
    <dgm:pt modelId="{6224780A-CF99-4456-ADE4-E0DBF497EA0F}" type="sibTrans" cxnId="{CAE90516-7019-469E-BF31-599DA18A1E5F}">
      <dgm:prSet/>
      <dgm:spPr/>
      <dgm:t>
        <a:bodyPr/>
        <a:lstStyle/>
        <a:p>
          <a:endParaRPr lang="zh-CN" altLang="en-US"/>
        </a:p>
      </dgm:t>
    </dgm:pt>
    <dgm:pt modelId="{9DFC1A07-FDF3-4B2E-8DF0-2F62A3FC7E37}" type="pres">
      <dgm:prSet presAssocID="{59246EB4-CB65-44EB-93CE-C6E6BF7F429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B95058E-C20D-4674-B8A3-738EEC7FC33A}" type="pres">
      <dgm:prSet presAssocID="{D0FE250B-68CB-43BA-B752-72040895F637}" presName="root1" presStyleCnt="0"/>
      <dgm:spPr/>
    </dgm:pt>
    <dgm:pt modelId="{6F378D09-C5CC-4A5E-A78A-5BDC234B13F4}" type="pres">
      <dgm:prSet presAssocID="{D0FE250B-68CB-43BA-B752-72040895F63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EDCC41-E5A9-4D3B-80DF-C6A03B63B38A}" type="pres">
      <dgm:prSet presAssocID="{D0FE250B-68CB-43BA-B752-72040895F637}" presName="level2hierChild" presStyleCnt="0"/>
      <dgm:spPr/>
    </dgm:pt>
    <dgm:pt modelId="{ED22E42D-ABB8-4B8D-B401-17A1DE6887BA}" type="pres">
      <dgm:prSet presAssocID="{89AB68E1-220E-49A3-8E4E-E3D2E73DE8B3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7346FA82-C8C5-43CC-B3AC-D461A0B5E75F}" type="pres">
      <dgm:prSet presAssocID="{89AB68E1-220E-49A3-8E4E-E3D2E73DE8B3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E70BBD2B-7537-46A3-8A3D-ED58E94C30C9}" type="pres">
      <dgm:prSet presAssocID="{723A607A-3DC7-4402-8B52-009B325A7179}" presName="root2" presStyleCnt="0"/>
      <dgm:spPr/>
    </dgm:pt>
    <dgm:pt modelId="{1D21329D-B2CD-4C04-9F03-837066D98FB3}" type="pres">
      <dgm:prSet presAssocID="{723A607A-3DC7-4402-8B52-009B325A7179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00848B-901E-42DC-B84F-EFAB6CD79C7A}" type="pres">
      <dgm:prSet presAssocID="{723A607A-3DC7-4402-8B52-009B325A7179}" presName="level3hierChild" presStyleCnt="0"/>
      <dgm:spPr/>
    </dgm:pt>
    <dgm:pt modelId="{48E5A13A-FF92-4CF6-8671-2CF29C0696C5}" type="pres">
      <dgm:prSet presAssocID="{C2AEBA6B-BA11-40B7-8944-1D72C819BF43}" presName="conn2-1" presStyleLbl="parChTrans1D3" presStyleIdx="0" presStyleCnt="8"/>
      <dgm:spPr/>
      <dgm:t>
        <a:bodyPr/>
        <a:lstStyle/>
        <a:p>
          <a:endParaRPr lang="zh-CN" altLang="en-US"/>
        </a:p>
      </dgm:t>
    </dgm:pt>
    <dgm:pt modelId="{48553072-6696-4E40-8A5C-D244342186FF}" type="pres">
      <dgm:prSet presAssocID="{C2AEBA6B-BA11-40B7-8944-1D72C819BF43}" presName="connTx" presStyleLbl="parChTrans1D3" presStyleIdx="0" presStyleCnt="8"/>
      <dgm:spPr/>
      <dgm:t>
        <a:bodyPr/>
        <a:lstStyle/>
        <a:p>
          <a:endParaRPr lang="zh-CN" altLang="en-US"/>
        </a:p>
      </dgm:t>
    </dgm:pt>
    <dgm:pt modelId="{3C547961-0FDC-41F3-A8B5-EE46E6BF9489}" type="pres">
      <dgm:prSet presAssocID="{25CD5182-75C2-4233-99E7-7834FB508F7D}" presName="root2" presStyleCnt="0"/>
      <dgm:spPr/>
    </dgm:pt>
    <dgm:pt modelId="{8D4193C1-7951-4383-9BA8-D17981876C3A}" type="pres">
      <dgm:prSet presAssocID="{25CD5182-75C2-4233-99E7-7834FB508F7D}" presName="LevelTwoTextNod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C46CD6-D5BE-4156-997F-B7832CEB20F5}" type="pres">
      <dgm:prSet presAssocID="{25CD5182-75C2-4233-99E7-7834FB508F7D}" presName="level3hierChild" presStyleCnt="0"/>
      <dgm:spPr/>
    </dgm:pt>
    <dgm:pt modelId="{F6B4A351-D961-4F3E-AEA2-31370D71C375}" type="pres">
      <dgm:prSet presAssocID="{7546F2E1-74DE-4D92-B2BB-89B2DEA666B7}" presName="conn2-1" presStyleLbl="parChTrans1D3" presStyleIdx="1" presStyleCnt="8"/>
      <dgm:spPr/>
      <dgm:t>
        <a:bodyPr/>
        <a:lstStyle/>
        <a:p>
          <a:endParaRPr lang="zh-CN" altLang="en-US"/>
        </a:p>
      </dgm:t>
    </dgm:pt>
    <dgm:pt modelId="{2508569A-1F44-4075-A725-300315185284}" type="pres">
      <dgm:prSet presAssocID="{7546F2E1-74DE-4D92-B2BB-89B2DEA666B7}" presName="connTx" presStyleLbl="parChTrans1D3" presStyleIdx="1" presStyleCnt="8"/>
      <dgm:spPr/>
      <dgm:t>
        <a:bodyPr/>
        <a:lstStyle/>
        <a:p>
          <a:endParaRPr lang="zh-CN" altLang="en-US"/>
        </a:p>
      </dgm:t>
    </dgm:pt>
    <dgm:pt modelId="{CD19BAD9-3E15-4699-BEFA-5A7E5909E88B}" type="pres">
      <dgm:prSet presAssocID="{398BF750-1AD2-4BDD-BF3C-9FFB13F795FF}" presName="root2" presStyleCnt="0"/>
      <dgm:spPr/>
    </dgm:pt>
    <dgm:pt modelId="{51F74D5D-6C6C-458D-A432-CF95691EFABF}" type="pres">
      <dgm:prSet presAssocID="{398BF750-1AD2-4BDD-BF3C-9FFB13F795FF}" presName="LevelTwoTextNod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E122D79-8D9A-4E31-9D94-6B27A2684385}" type="pres">
      <dgm:prSet presAssocID="{398BF750-1AD2-4BDD-BF3C-9FFB13F795FF}" presName="level3hierChild" presStyleCnt="0"/>
      <dgm:spPr/>
    </dgm:pt>
    <dgm:pt modelId="{819CEC6F-14D0-464C-87D1-1263980100AE}" type="pres">
      <dgm:prSet presAssocID="{98F8FFF7-F4AE-4D73-9886-8221BDEC1D1D}" presName="conn2-1" presStyleLbl="parChTrans1D3" presStyleIdx="2" presStyleCnt="8"/>
      <dgm:spPr/>
      <dgm:t>
        <a:bodyPr/>
        <a:lstStyle/>
        <a:p>
          <a:endParaRPr lang="zh-CN" altLang="en-US"/>
        </a:p>
      </dgm:t>
    </dgm:pt>
    <dgm:pt modelId="{D9FB1FA6-C75A-4914-B01E-C769471B61F0}" type="pres">
      <dgm:prSet presAssocID="{98F8FFF7-F4AE-4D73-9886-8221BDEC1D1D}" presName="connTx" presStyleLbl="parChTrans1D3" presStyleIdx="2" presStyleCnt="8"/>
      <dgm:spPr/>
      <dgm:t>
        <a:bodyPr/>
        <a:lstStyle/>
        <a:p>
          <a:endParaRPr lang="zh-CN" altLang="en-US"/>
        </a:p>
      </dgm:t>
    </dgm:pt>
    <dgm:pt modelId="{4945914F-7735-4B6D-8076-6F5A237DA2DC}" type="pres">
      <dgm:prSet presAssocID="{97F98BCA-BE04-4721-BB61-F059C4C387FB}" presName="root2" presStyleCnt="0"/>
      <dgm:spPr/>
    </dgm:pt>
    <dgm:pt modelId="{09DC2D61-D108-4F67-B390-7C854B417078}" type="pres">
      <dgm:prSet presAssocID="{97F98BCA-BE04-4721-BB61-F059C4C387FB}" presName="LevelTwoTextNod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D8A1CE-5AF8-4A9B-80EB-69D694FBA1D7}" type="pres">
      <dgm:prSet presAssocID="{97F98BCA-BE04-4721-BB61-F059C4C387FB}" presName="level3hierChild" presStyleCnt="0"/>
      <dgm:spPr/>
    </dgm:pt>
    <dgm:pt modelId="{44CE79CF-2198-4690-B243-A2FF22968A73}" type="pres">
      <dgm:prSet presAssocID="{CC2A8EA7-5759-41DA-9E3C-378C78135D0A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91579F98-A651-44DF-9CD8-EB9028AB31FB}" type="pres">
      <dgm:prSet presAssocID="{CC2A8EA7-5759-41DA-9E3C-378C78135D0A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E1BF3B04-CC77-492E-9B0A-8F3756271DBB}" type="pres">
      <dgm:prSet presAssocID="{1CF9FB1A-B65E-4A82-929D-0996016CE8F5}" presName="root2" presStyleCnt="0"/>
      <dgm:spPr/>
    </dgm:pt>
    <dgm:pt modelId="{4D318473-DC8A-4857-B897-F93DA610C31B}" type="pres">
      <dgm:prSet presAssocID="{1CF9FB1A-B65E-4A82-929D-0996016CE8F5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73E164-498D-43B8-B89C-AA7C39774B6A}" type="pres">
      <dgm:prSet presAssocID="{1CF9FB1A-B65E-4A82-929D-0996016CE8F5}" presName="level3hierChild" presStyleCnt="0"/>
      <dgm:spPr/>
    </dgm:pt>
    <dgm:pt modelId="{8FFF214D-EAFE-454F-AEB7-1C3BF72CCE35}" type="pres">
      <dgm:prSet presAssocID="{787CF76A-4F18-436E-998A-338F8DF2446F}" presName="conn2-1" presStyleLbl="parChTrans1D3" presStyleIdx="3" presStyleCnt="8"/>
      <dgm:spPr/>
      <dgm:t>
        <a:bodyPr/>
        <a:lstStyle/>
        <a:p>
          <a:endParaRPr lang="zh-CN" altLang="en-US"/>
        </a:p>
      </dgm:t>
    </dgm:pt>
    <dgm:pt modelId="{46C00C7A-015A-48CE-937D-4CF1CFAF187A}" type="pres">
      <dgm:prSet presAssocID="{787CF76A-4F18-436E-998A-338F8DF2446F}" presName="connTx" presStyleLbl="parChTrans1D3" presStyleIdx="3" presStyleCnt="8"/>
      <dgm:spPr/>
      <dgm:t>
        <a:bodyPr/>
        <a:lstStyle/>
        <a:p>
          <a:endParaRPr lang="zh-CN" altLang="en-US"/>
        </a:p>
      </dgm:t>
    </dgm:pt>
    <dgm:pt modelId="{4DBE2923-4BDD-4A01-BC50-1545CE600AE1}" type="pres">
      <dgm:prSet presAssocID="{6D886215-79AB-4305-9D7A-334B5194533C}" presName="root2" presStyleCnt="0"/>
      <dgm:spPr/>
    </dgm:pt>
    <dgm:pt modelId="{8F46B9BF-5DB3-4AE9-A659-9AE4FFC30777}" type="pres">
      <dgm:prSet presAssocID="{6D886215-79AB-4305-9D7A-334B5194533C}" presName="LevelTwoTextNod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DE8F46-CA11-4CB4-9248-006A4E52A21C}" type="pres">
      <dgm:prSet presAssocID="{6D886215-79AB-4305-9D7A-334B5194533C}" presName="level3hierChild" presStyleCnt="0"/>
      <dgm:spPr/>
    </dgm:pt>
    <dgm:pt modelId="{2B96BDE6-617E-4B21-B9F1-D2777C85A68C}" type="pres">
      <dgm:prSet presAssocID="{B1A79DBE-BBD9-4EB5-854F-22B3CB2B246C}" presName="conn2-1" presStyleLbl="parChTrans1D3" presStyleIdx="4" presStyleCnt="8"/>
      <dgm:spPr/>
      <dgm:t>
        <a:bodyPr/>
        <a:lstStyle/>
        <a:p>
          <a:endParaRPr lang="zh-CN" altLang="en-US"/>
        </a:p>
      </dgm:t>
    </dgm:pt>
    <dgm:pt modelId="{0F41E1D5-E93D-4597-9BB0-7D9D78F70025}" type="pres">
      <dgm:prSet presAssocID="{B1A79DBE-BBD9-4EB5-854F-22B3CB2B246C}" presName="connTx" presStyleLbl="parChTrans1D3" presStyleIdx="4" presStyleCnt="8"/>
      <dgm:spPr/>
      <dgm:t>
        <a:bodyPr/>
        <a:lstStyle/>
        <a:p>
          <a:endParaRPr lang="zh-CN" altLang="en-US"/>
        </a:p>
      </dgm:t>
    </dgm:pt>
    <dgm:pt modelId="{2E7C5F58-DDCA-4F13-B785-83279D28EF76}" type="pres">
      <dgm:prSet presAssocID="{03E6D62A-B1D1-478F-9BE1-499B47B9DCBE}" presName="root2" presStyleCnt="0"/>
      <dgm:spPr/>
    </dgm:pt>
    <dgm:pt modelId="{C8533193-BD99-48D6-856B-263EFBBEFDC6}" type="pres">
      <dgm:prSet presAssocID="{03E6D62A-B1D1-478F-9BE1-499B47B9DCBE}" presName="LevelTwoTextNod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A253F6-B936-437C-8B90-3198E2DA50A8}" type="pres">
      <dgm:prSet presAssocID="{03E6D62A-B1D1-478F-9BE1-499B47B9DCBE}" presName="level3hierChild" presStyleCnt="0"/>
      <dgm:spPr/>
    </dgm:pt>
    <dgm:pt modelId="{345E455F-0387-4917-9A69-5003CDE4A0FC}" type="pres">
      <dgm:prSet presAssocID="{221C85AA-E25E-431E-9C79-17EC9A31E7C0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204270D-06F6-4A07-8A90-07BCAF6AA6D1}" type="pres">
      <dgm:prSet presAssocID="{221C85AA-E25E-431E-9C79-17EC9A31E7C0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1996BFC9-F6B4-40F5-AF8E-51D2A010F6A6}" type="pres">
      <dgm:prSet presAssocID="{7CC7256A-72D1-4AC8-BE64-B95A98111112}" presName="root2" presStyleCnt="0"/>
      <dgm:spPr/>
    </dgm:pt>
    <dgm:pt modelId="{7DD3F9BD-4EE8-4540-9871-F242666F55E8}" type="pres">
      <dgm:prSet presAssocID="{7CC7256A-72D1-4AC8-BE64-B95A98111112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3EAD4C4-E59A-4093-B304-8ECFE219D55B}" type="pres">
      <dgm:prSet presAssocID="{7CC7256A-72D1-4AC8-BE64-B95A98111112}" presName="level3hierChild" presStyleCnt="0"/>
      <dgm:spPr/>
    </dgm:pt>
    <dgm:pt modelId="{9F315DD4-F44A-4D9C-B893-4A06E800DEE6}" type="pres">
      <dgm:prSet presAssocID="{BC5821DC-CBFB-4012-8D1E-EC22E56E9317}" presName="conn2-1" presStyleLbl="parChTrans1D3" presStyleIdx="5" presStyleCnt="8"/>
      <dgm:spPr/>
      <dgm:t>
        <a:bodyPr/>
        <a:lstStyle/>
        <a:p>
          <a:endParaRPr lang="zh-CN" altLang="en-US"/>
        </a:p>
      </dgm:t>
    </dgm:pt>
    <dgm:pt modelId="{1090A782-E14C-4CBD-92E4-07270B8DF6DE}" type="pres">
      <dgm:prSet presAssocID="{BC5821DC-CBFB-4012-8D1E-EC22E56E9317}" presName="connTx" presStyleLbl="parChTrans1D3" presStyleIdx="5" presStyleCnt="8"/>
      <dgm:spPr/>
      <dgm:t>
        <a:bodyPr/>
        <a:lstStyle/>
        <a:p>
          <a:endParaRPr lang="zh-CN" altLang="en-US"/>
        </a:p>
      </dgm:t>
    </dgm:pt>
    <dgm:pt modelId="{4085C727-7D64-47F2-B681-05201BCD8ABB}" type="pres">
      <dgm:prSet presAssocID="{2BD5A601-5D2A-4BBB-9E37-18106AA8634C}" presName="root2" presStyleCnt="0"/>
      <dgm:spPr/>
    </dgm:pt>
    <dgm:pt modelId="{F3A22D79-F447-422D-837C-5F949F32B177}" type="pres">
      <dgm:prSet presAssocID="{2BD5A601-5D2A-4BBB-9E37-18106AA8634C}" presName="LevelTwoTextNod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4BAB9F-9DB1-4D2B-A4AD-565A50A0DFA9}" type="pres">
      <dgm:prSet presAssocID="{2BD5A601-5D2A-4BBB-9E37-18106AA8634C}" presName="level3hierChild" presStyleCnt="0"/>
      <dgm:spPr/>
    </dgm:pt>
    <dgm:pt modelId="{4629140B-B506-4B1B-B948-39CECEEFA15F}" type="pres">
      <dgm:prSet presAssocID="{97204378-6D73-44DD-B90E-D1552FF2EEAE}" presName="conn2-1" presStyleLbl="parChTrans1D3" presStyleIdx="6" presStyleCnt="8"/>
      <dgm:spPr/>
      <dgm:t>
        <a:bodyPr/>
        <a:lstStyle/>
        <a:p>
          <a:endParaRPr lang="zh-CN" altLang="en-US"/>
        </a:p>
      </dgm:t>
    </dgm:pt>
    <dgm:pt modelId="{CA90B402-6A8B-4F8C-BE27-D13D154F6A7B}" type="pres">
      <dgm:prSet presAssocID="{97204378-6D73-44DD-B90E-D1552FF2EEAE}" presName="connTx" presStyleLbl="parChTrans1D3" presStyleIdx="6" presStyleCnt="8"/>
      <dgm:spPr/>
      <dgm:t>
        <a:bodyPr/>
        <a:lstStyle/>
        <a:p>
          <a:endParaRPr lang="zh-CN" altLang="en-US"/>
        </a:p>
      </dgm:t>
    </dgm:pt>
    <dgm:pt modelId="{329A1110-141A-4069-BB4B-2FB8BBF52040}" type="pres">
      <dgm:prSet presAssocID="{4A6F9C48-0730-42CF-A74D-349B891BB15B}" presName="root2" presStyleCnt="0"/>
      <dgm:spPr/>
    </dgm:pt>
    <dgm:pt modelId="{11DAF8D9-7AC0-493A-A880-B6ABD062EC2E}" type="pres">
      <dgm:prSet presAssocID="{4A6F9C48-0730-42CF-A74D-349B891BB15B}" presName="LevelTwoTextNod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6A8FAD-A15D-418D-8D55-539BCD3132E9}" type="pres">
      <dgm:prSet presAssocID="{4A6F9C48-0730-42CF-A74D-349B891BB15B}" presName="level3hierChild" presStyleCnt="0"/>
      <dgm:spPr/>
    </dgm:pt>
    <dgm:pt modelId="{4743DE09-3A19-42D6-B479-295DFF5598EC}" type="pres">
      <dgm:prSet presAssocID="{230BA9E7-9B0A-4835-9100-FA1807442C01}" presName="conn2-1" presStyleLbl="parChTrans1D3" presStyleIdx="7" presStyleCnt="8"/>
      <dgm:spPr/>
      <dgm:t>
        <a:bodyPr/>
        <a:lstStyle/>
        <a:p>
          <a:endParaRPr lang="zh-CN" altLang="en-US"/>
        </a:p>
      </dgm:t>
    </dgm:pt>
    <dgm:pt modelId="{957D12E2-E34E-4716-91EF-B48B7571A43F}" type="pres">
      <dgm:prSet presAssocID="{230BA9E7-9B0A-4835-9100-FA1807442C01}" presName="connTx" presStyleLbl="parChTrans1D3" presStyleIdx="7" presStyleCnt="8"/>
      <dgm:spPr/>
      <dgm:t>
        <a:bodyPr/>
        <a:lstStyle/>
        <a:p>
          <a:endParaRPr lang="zh-CN" altLang="en-US"/>
        </a:p>
      </dgm:t>
    </dgm:pt>
    <dgm:pt modelId="{47E633E2-E9D9-4BC7-84B7-19B6D6152CD4}" type="pres">
      <dgm:prSet presAssocID="{7E95594C-AAD6-4C9A-9A04-5A6EF0B8C3C1}" presName="root2" presStyleCnt="0"/>
      <dgm:spPr/>
    </dgm:pt>
    <dgm:pt modelId="{BBBC74EC-4F65-4002-BE2C-A9985D13C9C3}" type="pres">
      <dgm:prSet presAssocID="{7E95594C-AAD6-4C9A-9A04-5A6EF0B8C3C1}" presName="LevelTwoTextNode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9A4699-DDB6-47EC-A172-DDBAE1935CB3}" type="pres">
      <dgm:prSet presAssocID="{7E95594C-AAD6-4C9A-9A04-5A6EF0B8C3C1}" presName="level3hierChild" presStyleCnt="0"/>
      <dgm:spPr/>
    </dgm:pt>
  </dgm:ptLst>
  <dgm:cxnLst>
    <dgm:cxn modelId="{72376CF8-E00B-4234-A73F-1541CA84ABB7}" type="presOf" srcId="{7546F2E1-74DE-4D92-B2BB-89B2DEA666B7}" destId="{2508569A-1F44-4075-A725-300315185284}" srcOrd="1" destOrd="0" presId="urn:microsoft.com/office/officeart/2008/layout/HorizontalMultiLevelHierarchy"/>
    <dgm:cxn modelId="{A4987C69-75D7-4354-874D-03408F365523}" type="presOf" srcId="{B1A79DBE-BBD9-4EB5-854F-22B3CB2B246C}" destId="{2B96BDE6-617E-4B21-B9F1-D2777C85A68C}" srcOrd="0" destOrd="0" presId="urn:microsoft.com/office/officeart/2008/layout/HorizontalMultiLevelHierarchy"/>
    <dgm:cxn modelId="{B2E28C18-B930-4D52-97F9-27362B6151A6}" type="presOf" srcId="{787CF76A-4F18-436E-998A-338F8DF2446F}" destId="{46C00C7A-015A-48CE-937D-4CF1CFAF187A}" srcOrd="1" destOrd="0" presId="urn:microsoft.com/office/officeart/2008/layout/HorizontalMultiLevelHierarchy"/>
    <dgm:cxn modelId="{3EA68937-E6E8-477A-A3FD-CC538F267A72}" type="presOf" srcId="{89AB68E1-220E-49A3-8E4E-E3D2E73DE8B3}" destId="{ED22E42D-ABB8-4B8D-B401-17A1DE6887BA}" srcOrd="0" destOrd="0" presId="urn:microsoft.com/office/officeart/2008/layout/HorizontalMultiLevelHierarchy"/>
    <dgm:cxn modelId="{8EE2834C-3261-470E-BA4F-3ABEA5614696}" type="presOf" srcId="{1CF9FB1A-B65E-4A82-929D-0996016CE8F5}" destId="{4D318473-DC8A-4857-B897-F93DA610C31B}" srcOrd="0" destOrd="0" presId="urn:microsoft.com/office/officeart/2008/layout/HorizontalMultiLevelHierarchy"/>
    <dgm:cxn modelId="{47F228C6-EDF1-4A39-AA17-EE12A1D6FD6D}" srcId="{7CC7256A-72D1-4AC8-BE64-B95A98111112}" destId="{2BD5A601-5D2A-4BBB-9E37-18106AA8634C}" srcOrd="0" destOrd="0" parTransId="{BC5821DC-CBFB-4012-8D1E-EC22E56E9317}" sibTransId="{D2B08460-9480-431D-84BF-360C30CB6CEC}"/>
    <dgm:cxn modelId="{BA1B66AC-0F7E-4C15-BB69-D32E87975C23}" type="presOf" srcId="{89AB68E1-220E-49A3-8E4E-E3D2E73DE8B3}" destId="{7346FA82-C8C5-43CC-B3AC-D461A0B5E75F}" srcOrd="1" destOrd="0" presId="urn:microsoft.com/office/officeart/2008/layout/HorizontalMultiLevelHierarchy"/>
    <dgm:cxn modelId="{B106B46F-CC7F-4D00-8C30-2F7E724A4111}" type="presOf" srcId="{25CD5182-75C2-4233-99E7-7834FB508F7D}" destId="{8D4193C1-7951-4383-9BA8-D17981876C3A}" srcOrd="0" destOrd="0" presId="urn:microsoft.com/office/officeart/2008/layout/HorizontalMultiLevelHierarchy"/>
    <dgm:cxn modelId="{126172EB-93FF-473B-94EA-4524F1F4CFD4}" type="presOf" srcId="{98F8FFF7-F4AE-4D73-9886-8221BDEC1D1D}" destId="{D9FB1FA6-C75A-4914-B01E-C769471B61F0}" srcOrd="1" destOrd="0" presId="urn:microsoft.com/office/officeart/2008/layout/HorizontalMultiLevelHierarchy"/>
    <dgm:cxn modelId="{1D5D369C-D8B0-4C3B-B547-93B022F1AE45}" srcId="{7CC7256A-72D1-4AC8-BE64-B95A98111112}" destId="{7E95594C-AAD6-4C9A-9A04-5A6EF0B8C3C1}" srcOrd="2" destOrd="0" parTransId="{230BA9E7-9B0A-4835-9100-FA1807442C01}" sibTransId="{1BDA9A83-F735-4515-AF45-57D0DE37058F}"/>
    <dgm:cxn modelId="{0746FFB7-3623-40B2-B47E-97EC4DC18D16}" srcId="{59246EB4-CB65-44EB-93CE-C6E6BF7F429E}" destId="{D0FE250B-68CB-43BA-B752-72040895F637}" srcOrd="0" destOrd="0" parTransId="{546BFE63-BB2B-45DC-A89B-354000BDA2C4}" sibTransId="{F6BDA54A-A2F8-4BAA-BCF4-75F36F66F2FF}"/>
    <dgm:cxn modelId="{8941164E-4EF8-4B4A-886D-261DFBAFCF7D}" type="presOf" srcId="{230BA9E7-9B0A-4835-9100-FA1807442C01}" destId="{4743DE09-3A19-42D6-B479-295DFF5598EC}" srcOrd="0" destOrd="0" presId="urn:microsoft.com/office/officeart/2008/layout/HorizontalMultiLevelHierarchy"/>
    <dgm:cxn modelId="{46235C40-DC16-4F18-9CE8-BEAEA64197E9}" srcId="{723A607A-3DC7-4402-8B52-009B325A7179}" destId="{25CD5182-75C2-4233-99E7-7834FB508F7D}" srcOrd="0" destOrd="0" parTransId="{C2AEBA6B-BA11-40B7-8944-1D72C819BF43}" sibTransId="{1746D128-DEE4-435E-93F0-B35A82729347}"/>
    <dgm:cxn modelId="{8DF026E6-BAA5-4F4A-87E2-BDABBA51A28B}" type="presOf" srcId="{C2AEBA6B-BA11-40B7-8944-1D72C819BF43}" destId="{48553072-6696-4E40-8A5C-D244342186FF}" srcOrd="1" destOrd="0" presId="urn:microsoft.com/office/officeart/2008/layout/HorizontalMultiLevelHierarchy"/>
    <dgm:cxn modelId="{B678C844-9289-4040-ACD7-4B04EECC9E7D}" type="presOf" srcId="{CC2A8EA7-5759-41DA-9E3C-378C78135D0A}" destId="{44CE79CF-2198-4690-B243-A2FF22968A73}" srcOrd="0" destOrd="0" presId="urn:microsoft.com/office/officeart/2008/layout/HorizontalMultiLevelHierarchy"/>
    <dgm:cxn modelId="{FCEE10E2-33DA-49B0-8170-82E77187006A}" type="presOf" srcId="{723A607A-3DC7-4402-8B52-009B325A7179}" destId="{1D21329D-B2CD-4C04-9F03-837066D98FB3}" srcOrd="0" destOrd="0" presId="urn:microsoft.com/office/officeart/2008/layout/HorizontalMultiLevelHierarchy"/>
    <dgm:cxn modelId="{C9150627-42D6-4CC1-91D7-16B13DFDE87F}" srcId="{723A607A-3DC7-4402-8B52-009B325A7179}" destId="{97F98BCA-BE04-4721-BB61-F059C4C387FB}" srcOrd="2" destOrd="0" parTransId="{98F8FFF7-F4AE-4D73-9886-8221BDEC1D1D}" sibTransId="{6B9DF3E5-3C87-47C5-8997-BE2285C14DC8}"/>
    <dgm:cxn modelId="{62575A34-D7DD-4F0C-9531-C6364F885414}" type="presOf" srcId="{97204378-6D73-44DD-B90E-D1552FF2EEAE}" destId="{CA90B402-6A8B-4F8C-BE27-D13D154F6A7B}" srcOrd="1" destOrd="0" presId="urn:microsoft.com/office/officeart/2008/layout/HorizontalMultiLevelHierarchy"/>
    <dgm:cxn modelId="{71A2F1E8-3C0C-4DF3-A7E7-31D147863CB3}" type="presOf" srcId="{4A6F9C48-0730-42CF-A74D-349B891BB15B}" destId="{11DAF8D9-7AC0-493A-A880-B6ABD062EC2E}" srcOrd="0" destOrd="0" presId="urn:microsoft.com/office/officeart/2008/layout/HorizontalMultiLevelHierarchy"/>
    <dgm:cxn modelId="{55508569-E589-4D2F-82B4-5D712E92CD9B}" type="presOf" srcId="{7E95594C-AAD6-4C9A-9A04-5A6EF0B8C3C1}" destId="{BBBC74EC-4F65-4002-BE2C-A9985D13C9C3}" srcOrd="0" destOrd="0" presId="urn:microsoft.com/office/officeart/2008/layout/HorizontalMultiLevelHierarchy"/>
    <dgm:cxn modelId="{3B9D341C-8962-4DBC-B65A-8D059DD7AA9F}" type="presOf" srcId="{221C85AA-E25E-431E-9C79-17EC9A31E7C0}" destId="{A204270D-06F6-4A07-8A90-07BCAF6AA6D1}" srcOrd="1" destOrd="0" presId="urn:microsoft.com/office/officeart/2008/layout/HorizontalMultiLevelHierarchy"/>
    <dgm:cxn modelId="{CDCBEFE3-7134-4AF0-A4B0-C85BF3A0326B}" type="presOf" srcId="{B1A79DBE-BBD9-4EB5-854F-22B3CB2B246C}" destId="{0F41E1D5-E93D-4597-9BB0-7D9D78F70025}" srcOrd="1" destOrd="0" presId="urn:microsoft.com/office/officeart/2008/layout/HorizontalMultiLevelHierarchy"/>
    <dgm:cxn modelId="{5BE601B4-1A90-4275-8015-F0C84DB392AA}" type="presOf" srcId="{BC5821DC-CBFB-4012-8D1E-EC22E56E9317}" destId="{9F315DD4-F44A-4D9C-B893-4A06E800DEE6}" srcOrd="0" destOrd="0" presId="urn:microsoft.com/office/officeart/2008/layout/HorizontalMultiLevelHierarchy"/>
    <dgm:cxn modelId="{DD1B5AB7-F22D-4B0D-BC01-EFEE1D7EB5DA}" srcId="{D0FE250B-68CB-43BA-B752-72040895F637}" destId="{7CC7256A-72D1-4AC8-BE64-B95A98111112}" srcOrd="2" destOrd="0" parTransId="{221C85AA-E25E-431E-9C79-17EC9A31E7C0}" sibTransId="{7FB88DC3-0AA5-4D97-BFB6-F4A3460E7020}"/>
    <dgm:cxn modelId="{6C928AD9-4212-4A6D-BC5F-E9A3C1B16E0E}" type="presOf" srcId="{97F98BCA-BE04-4721-BB61-F059C4C387FB}" destId="{09DC2D61-D108-4F67-B390-7C854B417078}" srcOrd="0" destOrd="0" presId="urn:microsoft.com/office/officeart/2008/layout/HorizontalMultiLevelHierarchy"/>
    <dgm:cxn modelId="{DB078D7F-A7F5-4318-8300-888928983F86}" type="presOf" srcId="{2BD5A601-5D2A-4BBB-9E37-18106AA8634C}" destId="{F3A22D79-F447-422D-837C-5F949F32B177}" srcOrd="0" destOrd="0" presId="urn:microsoft.com/office/officeart/2008/layout/HorizontalMultiLevelHierarchy"/>
    <dgm:cxn modelId="{52FCDDEC-0580-406E-9797-82047EDA42CF}" type="presOf" srcId="{D0FE250B-68CB-43BA-B752-72040895F637}" destId="{6F378D09-C5CC-4A5E-A78A-5BDC234B13F4}" srcOrd="0" destOrd="0" presId="urn:microsoft.com/office/officeart/2008/layout/HorizontalMultiLevelHierarchy"/>
    <dgm:cxn modelId="{CAE90516-7019-469E-BF31-599DA18A1E5F}" srcId="{1CF9FB1A-B65E-4A82-929D-0996016CE8F5}" destId="{03E6D62A-B1D1-478F-9BE1-499B47B9DCBE}" srcOrd="1" destOrd="0" parTransId="{B1A79DBE-BBD9-4EB5-854F-22B3CB2B246C}" sibTransId="{6224780A-CF99-4456-ADE4-E0DBF497EA0F}"/>
    <dgm:cxn modelId="{396ED3B4-F645-461C-AA01-908B55B8E72F}" type="presOf" srcId="{230BA9E7-9B0A-4835-9100-FA1807442C01}" destId="{957D12E2-E34E-4716-91EF-B48B7571A43F}" srcOrd="1" destOrd="0" presId="urn:microsoft.com/office/officeart/2008/layout/HorizontalMultiLevelHierarchy"/>
    <dgm:cxn modelId="{0922851F-7180-43EA-8837-776EFAF14330}" type="presOf" srcId="{7CC7256A-72D1-4AC8-BE64-B95A98111112}" destId="{7DD3F9BD-4EE8-4540-9871-F242666F55E8}" srcOrd="0" destOrd="0" presId="urn:microsoft.com/office/officeart/2008/layout/HorizontalMultiLevelHierarchy"/>
    <dgm:cxn modelId="{3E0FF6B7-6AE5-4BBE-97F6-EAD1DB3D3AE2}" type="presOf" srcId="{787CF76A-4F18-436E-998A-338F8DF2446F}" destId="{8FFF214D-EAFE-454F-AEB7-1C3BF72CCE35}" srcOrd="0" destOrd="0" presId="urn:microsoft.com/office/officeart/2008/layout/HorizontalMultiLevelHierarchy"/>
    <dgm:cxn modelId="{66BA27C5-E4CC-476B-9B42-F4D184F29FA3}" srcId="{D0FE250B-68CB-43BA-B752-72040895F637}" destId="{1CF9FB1A-B65E-4A82-929D-0996016CE8F5}" srcOrd="1" destOrd="0" parTransId="{CC2A8EA7-5759-41DA-9E3C-378C78135D0A}" sibTransId="{FD68851E-1E9C-491F-BF73-5C9084E4CDCA}"/>
    <dgm:cxn modelId="{DE59E266-39D2-412E-8BE3-04C89DAF0E88}" type="presOf" srcId="{C2AEBA6B-BA11-40B7-8944-1D72C819BF43}" destId="{48E5A13A-FF92-4CF6-8671-2CF29C0696C5}" srcOrd="0" destOrd="0" presId="urn:microsoft.com/office/officeart/2008/layout/HorizontalMultiLevelHierarchy"/>
    <dgm:cxn modelId="{5BFC04A7-F4B8-4DF5-AEDC-0EBD973C0056}" srcId="{7CC7256A-72D1-4AC8-BE64-B95A98111112}" destId="{4A6F9C48-0730-42CF-A74D-349B891BB15B}" srcOrd="1" destOrd="0" parTransId="{97204378-6D73-44DD-B90E-D1552FF2EEAE}" sibTransId="{7F286257-1600-4D38-8EE1-A81CD9CB40F0}"/>
    <dgm:cxn modelId="{3EB3F457-ADDC-4E51-AA56-20A59A4305DE}" srcId="{723A607A-3DC7-4402-8B52-009B325A7179}" destId="{398BF750-1AD2-4BDD-BF3C-9FFB13F795FF}" srcOrd="1" destOrd="0" parTransId="{7546F2E1-74DE-4D92-B2BB-89B2DEA666B7}" sibTransId="{0C17DD65-60E6-48AE-AC29-9E6F34B77734}"/>
    <dgm:cxn modelId="{AA6B9083-700E-4261-AFBF-DA8B46EDC15C}" type="presOf" srcId="{98F8FFF7-F4AE-4D73-9886-8221BDEC1D1D}" destId="{819CEC6F-14D0-464C-87D1-1263980100AE}" srcOrd="0" destOrd="0" presId="urn:microsoft.com/office/officeart/2008/layout/HorizontalMultiLevelHierarchy"/>
    <dgm:cxn modelId="{6925F4FD-28A5-44B8-A960-EC85C4769810}" type="presOf" srcId="{398BF750-1AD2-4BDD-BF3C-9FFB13F795FF}" destId="{51F74D5D-6C6C-458D-A432-CF95691EFABF}" srcOrd="0" destOrd="0" presId="urn:microsoft.com/office/officeart/2008/layout/HorizontalMultiLevelHierarchy"/>
    <dgm:cxn modelId="{0C17879D-95C4-4543-A491-2095379F53F5}" type="presOf" srcId="{03E6D62A-B1D1-478F-9BE1-499B47B9DCBE}" destId="{C8533193-BD99-48D6-856B-263EFBBEFDC6}" srcOrd="0" destOrd="0" presId="urn:microsoft.com/office/officeart/2008/layout/HorizontalMultiLevelHierarchy"/>
    <dgm:cxn modelId="{2422BC66-A914-4CE6-A914-E132C3F25E28}" type="presOf" srcId="{BC5821DC-CBFB-4012-8D1E-EC22E56E9317}" destId="{1090A782-E14C-4CBD-92E4-07270B8DF6DE}" srcOrd="1" destOrd="0" presId="urn:microsoft.com/office/officeart/2008/layout/HorizontalMultiLevelHierarchy"/>
    <dgm:cxn modelId="{4ACD5B9C-5808-4729-AC62-7629E0829910}" type="presOf" srcId="{CC2A8EA7-5759-41DA-9E3C-378C78135D0A}" destId="{91579F98-A651-44DF-9CD8-EB9028AB31FB}" srcOrd="1" destOrd="0" presId="urn:microsoft.com/office/officeart/2008/layout/HorizontalMultiLevelHierarchy"/>
    <dgm:cxn modelId="{FDBABBF1-37EC-47F1-B1AB-0EAB4EE2500D}" srcId="{D0FE250B-68CB-43BA-B752-72040895F637}" destId="{723A607A-3DC7-4402-8B52-009B325A7179}" srcOrd="0" destOrd="0" parTransId="{89AB68E1-220E-49A3-8E4E-E3D2E73DE8B3}" sibTransId="{512741F5-1063-4009-8E5B-6E1AD4343A3D}"/>
    <dgm:cxn modelId="{A8F5591A-822A-43A0-8D72-35E92FCBEA47}" type="presOf" srcId="{97204378-6D73-44DD-B90E-D1552FF2EEAE}" destId="{4629140B-B506-4B1B-B948-39CECEEFA15F}" srcOrd="0" destOrd="0" presId="urn:microsoft.com/office/officeart/2008/layout/HorizontalMultiLevelHierarchy"/>
    <dgm:cxn modelId="{A9E94D2D-916C-4D42-9296-9E0A44B6A15C}" type="presOf" srcId="{59246EB4-CB65-44EB-93CE-C6E6BF7F429E}" destId="{9DFC1A07-FDF3-4B2E-8DF0-2F62A3FC7E37}" srcOrd="0" destOrd="0" presId="urn:microsoft.com/office/officeart/2008/layout/HorizontalMultiLevelHierarchy"/>
    <dgm:cxn modelId="{38B9A45B-C3A5-4C06-A034-D0845D1FDDEA}" srcId="{1CF9FB1A-B65E-4A82-929D-0996016CE8F5}" destId="{6D886215-79AB-4305-9D7A-334B5194533C}" srcOrd="0" destOrd="0" parTransId="{787CF76A-4F18-436E-998A-338F8DF2446F}" sibTransId="{A659E8FB-33B4-4430-B62E-DF0CBEDCF0CC}"/>
    <dgm:cxn modelId="{1FF03F86-CB25-4540-838E-11F57ADF947D}" type="presOf" srcId="{7546F2E1-74DE-4D92-B2BB-89B2DEA666B7}" destId="{F6B4A351-D961-4F3E-AEA2-31370D71C375}" srcOrd="0" destOrd="0" presId="urn:microsoft.com/office/officeart/2008/layout/HorizontalMultiLevelHierarchy"/>
    <dgm:cxn modelId="{B52FC692-91C9-4DF0-AD79-169749049692}" type="presOf" srcId="{221C85AA-E25E-431E-9C79-17EC9A31E7C0}" destId="{345E455F-0387-4917-9A69-5003CDE4A0FC}" srcOrd="0" destOrd="0" presId="urn:microsoft.com/office/officeart/2008/layout/HorizontalMultiLevelHierarchy"/>
    <dgm:cxn modelId="{14BBC603-FC3C-49DD-9B93-E4AD6AD2E4B5}" type="presOf" srcId="{6D886215-79AB-4305-9D7A-334B5194533C}" destId="{8F46B9BF-5DB3-4AE9-A659-9AE4FFC30777}" srcOrd="0" destOrd="0" presId="urn:microsoft.com/office/officeart/2008/layout/HorizontalMultiLevelHierarchy"/>
    <dgm:cxn modelId="{2230F58D-130E-4C5E-8573-6BF0B02322F8}" type="presParOf" srcId="{9DFC1A07-FDF3-4B2E-8DF0-2F62A3FC7E37}" destId="{8B95058E-C20D-4674-B8A3-738EEC7FC33A}" srcOrd="0" destOrd="0" presId="urn:microsoft.com/office/officeart/2008/layout/HorizontalMultiLevelHierarchy"/>
    <dgm:cxn modelId="{3E5BBCCA-A8CA-4693-89E7-5628F57D388B}" type="presParOf" srcId="{8B95058E-C20D-4674-B8A3-738EEC7FC33A}" destId="{6F378D09-C5CC-4A5E-A78A-5BDC234B13F4}" srcOrd="0" destOrd="0" presId="urn:microsoft.com/office/officeart/2008/layout/HorizontalMultiLevelHierarchy"/>
    <dgm:cxn modelId="{EB81E002-C95E-4115-97F1-078AB2E9C107}" type="presParOf" srcId="{8B95058E-C20D-4674-B8A3-738EEC7FC33A}" destId="{74EDCC41-E5A9-4D3B-80DF-C6A03B63B38A}" srcOrd="1" destOrd="0" presId="urn:microsoft.com/office/officeart/2008/layout/HorizontalMultiLevelHierarchy"/>
    <dgm:cxn modelId="{AC2F9480-1739-499D-AAAB-24D067DC8D42}" type="presParOf" srcId="{74EDCC41-E5A9-4D3B-80DF-C6A03B63B38A}" destId="{ED22E42D-ABB8-4B8D-B401-17A1DE6887BA}" srcOrd="0" destOrd="0" presId="urn:microsoft.com/office/officeart/2008/layout/HorizontalMultiLevelHierarchy"/>
    <dgm:cxn modelId="{A722AF6E-A9AA-4068-A90B-A02CF8F87F2C}" type="presParOf" srcId="{ED22E42D-ABB8-4B8D-B401-17A1DE6887BA}" destId="{7346FA82-C8C5-43CC-B3AC-D461A0B5E75F}" srcOrd="0" destOrd="0" presId="urn:microsoft.com/office/officeart/2008/layout/HorizontalMultiLevelHierarchy"/>
    <dgm:cxn modelId="{EB0D1FBF-FA36-4EBF-BB28-C42CC333833B}" type="presParOf" srcId="{74EDCC41-E5A9-4D3B-80DF-C6A03B63B38A}" destId="{E70BBD2B-7537-46A3-8A3D-ED58E94C30C9}" srcOrd="1" destOrd="0" presId="urn:microsoft.com/office/officeart/2008/layout/HorizontalMultiLevelHierarchy"/>
    <dgm:cxn modelId="{A7E66603-4DDB-4C06-B7DA-A2B183ECA295}" type="presParOf" srcId="{E70BBD2B-7537-46A3-8A3D-ED58E94C30C9}" destId="{1D21329D-B2CD-4C04-9F03-837066D98FB3}" srcOrd="0" destOrd="0" presId="urn:microsoft.com/office/officeart/2008/layout/HorizontalMultiLevelHierarchy"/>
    <dgm:cxn modelId="{B7576DBB-E6A9-405E-9258-620E6C04556C}" type="presParOf" srcId="{E70BBD2B-7537-46A3-8A3D-ED58E94C30C9}" destId="{7F00848B-901E-42DC-B84F-EFAB6CD79C7A}" srcOrd="1" destOrd="0" presId="urn:microsoft.com/office/officeart/2008/layout/HorizontalMultiLevelHierarchy"/>
    <dgm:cxn modelId="{300920E4-CE1E-44D7-AA2A-52CC3D454230}" type="presParOf" srcId="{7F00848B-901E-42DC-B84F-EFAB6CD79C7A}" destId="{48E5A13A-FF92-4CF6-8671-2CF29C0696C5}" srcOrd="0" destOrd="0" presId="urn:microsoft.com/office/officeart/2008/layout/HorizontalMultiLevelHierarchy"/>
    <dgm:cxn modelId="{369BE4C1-44CE-434F-B7D2-81F2DA82D5B5}" type="presParOf" srcId="{48E5A13A-FF92-4CF6-8671-2CF29C0696C5}" destId="{48553072-6696-4E40-8A5C-D244342186FF}" srcOrd="0" destOrd="0" presId="urn:microsoft.com/office/officeart/2008/layout/HorizontalMultiLevelHierarchy"/>
    <dgm:cxn modelId="{A856A697-2E05-4ED1-89BD-8880C32D07A7}" type="presParOf" srcId="{7F00848B-901E-42DC-B84F-EFAB6CD79C7A}" destId="{3C547961-0FDC-41F3-A8B5-EE46E6BF9489}" srcOrd="1" destOrd="0" presId="urn:microsoft.com/office/officeart/2008/layout/HorizontalMultiLevelHierarchy"/>
    <dgm:cxn modelId="{5F321CA7-4FE5-4E44-9342-2DD06874C10E}" type="presParOf" srcId="{3C547961-0FDC-41F3-A8B5-EE46E6BF9489}" destId="{8D4193C1-7951-4383-9BA8-D17981876C3A}" srcOrd="0" destOrd="0" presId="urn:microsoft.com/office/officeart/2008/layout/HorizontalMultiLevelHierarchy"/>
    <dgm:cxn modelId="{B661090A-AC74-4302-86E7-2CAF473628F6}" type="presParOf" srcId="{3C547961-0FDC-41F3-A8B5-EE46E6BF9489}" destId="{CAC46CD6-D5BE-4156-997F-B7832CEB20F5}" srcOrd="1" destOrd="0" presId="urn:microsoft.com/office/officeart/2008/layout/HorizontalMultiLevelHierarchy"/>
    <dgm:cxn modelId="{2514A090-3BDC-4C3D-AAE6-49B20179F1E6}" type="presParOf" srcId="{7F00848B-901E-42DC-B84F-EFAB6CD79C7A}" destId="{F6B4A351-D961-4F3E-AEA2-31370D71C375}" srcOrd="2" destOrd="0" presId="urn:microsoft.com/office/officeart/2008/layout/HorizontalMultiLevelHierarchy"/>
    <dgm:cxn modelId="{79A19716-60E3-4F44-9BB0-D3217DCC3C90}" type="presParOf" srcId="{F6B4A351-D961-4F3E-AEA2-31370D71C375}" destId="{2508569A-1F44-4075-A725-300315185284}" srcOrd="0" destOrd="0" presId="urn:microsoft.com/office/officeart/2008/layout/HorizontalMultiLevelHierarchy"/>
    <dgm:cxn modelId="{9EB49DD8-3291-4C35-9AC2-965D75C4D8E8}" type="presParOf" srcId="{7F00848B-901E-42DC-B84F-EFAB6CD79C7A}" destId="{CD19BAD9-3E15-4699-BEFA-5A7E5909E88B}" srcOrd="3" destOrd="0" presId="urn:microsoft.com/office/officeart/2008/layout/HorizontalMultiLevelHierarchy"/>
    <dgm:cxn modelId="{9E136E5A-CD18-49E4-94FB-2E46BF6517DB}" type="presParOf" srcId="{CD19BAD9-3E15-4699-BEFA-5A7E5909E88B}" destId="{51F74D5D-6C6C-458D-A432-CF95691EFABF}" srcOrd="0" destOrd="0" presId="urn:microsoft.com/office/officeart/2008/layout/HorizontalMultiLevelHierarchy"/>
    <dgm:cxn modelId="{66CF36A0-ADAF-48CB-81DC-3947E4941FFC}" type="presParOf" srcId="{CD19BAD9-3E15-4699-BEFA-5A7E5909E88B}" destId="{EE122D79-8D9A-4E31-9D94-6B27A2684385}" srcOrd="1" destOrd="0" presId="urn:microsoft.com/office/officeart/2008/layout/HorizontalMultiLevelHierarchy"/>
    <dgm:cxn modelId="{160A918D-18AD-409E-AC20-A1CBFFAD9956}" type="presParOf" srcId="{7F00848B-901E-42DC-B84F-EFAB6CD79C7A}" destId="{819CEC6F-14D0-464C-87D1-1263980100AE}" srcOrd="4" destOrd="0" presId="urn:microsoft.com/office/officeart/2008/layout/HorizontalMultiLevelHierarchy"/>
    <dgm:cxn modelId="{F8DD05D3-3269-4CFB-8128-3F7D65E16A6D}" type="presParOf" srcId="{819CEC6F-14D0-464C-87D1-1263980100AE}" destId="{D9FB1FA6-C75A-4914-B01E-C769471B61F0}" srcOrd="0" destOrd="0" presId="urn:microsoft.com/office/officeart/2008/layout/HorizontalMultiLevelHierarchy"/>
    <dgm:cxn modelId="{481F7D7B-0A7B-43C7-A038-50DB12020BF2}" type="presParOf" srcId="{7F00848B-901E-42DC-B84F-EFAB6CD79C7A}" destId="{4945914F-7735-4B6D-8076-6F5A237DA2DC}" srcOrd="5" destOrd="0" presId="urn:microsoft.com/office/officeart/2008/layout/HorizontalMultiLevelHierarchy"/>
    <dgm:cxn modelId="{C322AD76-1882-4F9F-A410-D37066F3692F}" type="presParOf" srcId="{4945914F-7735-4B6D-8076-6F5A237DA2DC}" destId="{09DC2D61-D108-4F67-B390-7C854B417078}" srcOrd="0" destOrd="0" presId="urn:microsoft.com/office/officeart/2008/layout/HorizontalMultiLevelHierarchy"/>
    <dgm:cxn modelId="{A2162C6E-110B-400B-B0F6-5CB172445876}" type="presParOf" srcId="{4945914F-7735-4B6D-8076-6F5A237DA2DC}" destId="{69D8A1CE-5AF8-4A9B-80EB-69D694FBA1D7}" srcOrd="1" destOrd="0" presId="urn:microsoft.com/office/officeart/2008/layout/HorizontalMultiLevelHierarchy"/>
    <dgm:cxn modelId="{84A3B204-7601-48F1-8258-A3C8D6C5FB51}" type="presParOf" srcId="{74EDCC41-E5A9-4D3B-80DF-C6A03B63B38A}" destId="{44CE79CF-2198-4690-B243-A2FF22968A73}" srcOrd="2" destOrd="0" presId="urn:microsoft.com/office/officeart/2008/layout/HorizontalMultiLevelHierarchy"/>
    <dgm:cxn modelId="{0421534B-FCB3-4E70-B120-407A70DE8282}" type="presParOf" srcId="{44CE79CF-2198-4690-B243-A2FF22968A73}" destId="{91579F98-A651-44DF-9CD8-EB9028AB31FB}" srcOrd="0" destOrd="0" presId="urn:microsoft.com/office/officeart/2008/layout/HorizontalMultiLevelHierarchy"/>
    <dgm:cxn modelId="{65EE4804-A588-415C-ADD6-BFBD3E647DB6}" type="presParOf" srcId="{74EDCC41-E5A9-4D3B-80DF-C6A03B63B38A}" destId="{E1BF3B04-CC77-492E-9B0A-8F3756271DBB}" srcOrd="3" destOrd="0" presId="urn:microsoft.com/office/officeart/2008/layout/HorizontalMultiLevelHierarchy"/>
    <dgm:cxn modelId="{60DE2B72-F4E0-4325-935C-2F2368CDCAE1}" type="presParOf" srcId="{E1BF3B04-CC77-492E-9B0A-8F3756271DBB}" destId="{4D318473-DC8A-4857-B897-F93DA610C31B}" srcOrd="0" destOrd="0" presId="urn:microsoft.com/office/officeart/2008/layout/HorizontalMultiLevelHierarchy"/>
    <dgm:cxn modelId="{CDD321AC-7219-4C0F-A55C-3ABE05260D42}" type="presParOf" srcId="{E1BF3B04-CC77-492E-9B0A-8F3756271DBB}" destId="{8573E164-498D-43B8-B89C-AA7C39774B6A}" srcOrd="1" destOrd="0" presId="urn:microsoft.com/office/officeart/2008/layout/HorizontalMultiLevelHierarchy"/>
    <dgm:cxn modelId="{A60E4E08-FA68-4C92-8BF3-0DE7ECD3C281}" type="presParOf" srcId="{8573E164-498D-43B8-B89C-AA7C39774B6A}" destId="{8FFF214D-EAFE-454F-AEB7-1C3BF72CCE35}" srcOrd="0" destOrd="0" presId="urn:microsoft.com/office/officeart/2008/layout/HorizontalMultiLevelHierarchy"/>
    <dgm:cxn modelId="{05CFD1A6-409A-40CF-B5FB-F19AA728CFAA}" type="presParOf" srcId="{8FFF214D-EAFE-454F-AEB7-1C3BF72CCE35}" destId="{46C00C7A-015A-48CE-937D-4CF1CFAF187A}" srcOrd="0" destOrd="0" presId="urn:microsoft.com/office/officeart/2008/layout/HorizontalMultiLevelHierarchy"/>
    <dgm:cxn modelId="{E8030B5A-7192-445C-B990-3F1E256CA078}" type="presParOf" srcId="{8573E164-498D-43B8-B89C-AA7C39774B6A}" destId="{4DBE2923-4BDD-4A01-BC50-1545CE600AE1}" srcOrd="1" destOrd="0" presId="urn:microsoft.com/office/officeart/2008/layout/HorizontalMultiLevelHierarchy"/>
    <dgm:cxn modelId="{7ABB934D-6F07-486D-9B6C-C85170D50412}" type="presParOf" srcId="{4DBE2923-4BDD-4A01-BC50-1545CE600AE1}" destId="{8F46B9BF-5DB3-4AE9-A659-9AE4FFC30777}" srcOrd="0" destOrd="0" presId="urn:microsoft.com/office/officeart/2008/layout/HorizontalMultiLevelHierarchy"/>
    <dgm:cxn modelId="{789481B6-9B6D-49CC-B9DD-0D7B952E280D}" type="presParOf" srcId="{4DBE2923-4BDD-4A01-BC50-1545CE600AE1}" destId="{D1DE8F46-CA11-4CB4-9248-006A4E52A21C}" srcOrd="1" destOrd="0" presId="urn:microsoft.com/office/officeart/2008/layout/HorizontalMultiLevelHierarchy"/>
    <dgm:cxn modelId="{6B8CCFEA-E80D-47FB-A2AA-B4591E4DA2F4}" type="presParOf" srcId="{8573E164-498D-43B8-B89C-AA7C39774B6A}" destId="{2B96BDE6-617E-4B21-B9F1-D2777C85A68C}" srcOrd="2" destOrd="0" presId="urn:microsoft.com/office/officeart/2008/layout/HorizontalMultiLevelHierarchy"/>
    <dgm:cxn modelId="{912F1DAF-1AC4-42B8-9659-11BD989815FA}" type="presParOf" srcId="{2B96BDE6-617E-4B21-B9F1-D2777C85A68C}" destId="{0F41E1D5-E93D-4597-9BB0-7D9D78F70025}" srcOrd="0" destOrd="0" presId="urn:microsoft.com/office/officeart/2008/layout/HorizontalMultiLevelHierarchy"/>
    <dgm:cxn modelId="{6699B948-69CF-4538-96EF-6C664E8DC100}" type="presParOf" srcId="{8573E164-498D-43B8-B89C-AA7C39774B6A}" destId="{2E7C5F58-DDCA-4F13-B785-83279D28EF76}" srcOrd="3" destOrd="0" presId="urn:microsoft.com/office/officeart/2008/layout/HorizontalMultiLevelHierarchy"/>
    <dgm:cxn modelId="{B16F6409-3B50-47AD-A7A6-E8279415B83D}" type="presParOf" srcId="{2E7C5F58-DDCA-4F13-B785-83279D28EF76}" destId="{C8533193-BD99-48D6-856B-263EFBBEFDC6}" srcOrd="0" destOrd="0" presId="urn:microsoft.com/office/officeart/2008/layout/HorizontalMultiLevelHierarchy"/>
    <dgm:cxn modelId="{5BD17DEC-3572-4C65-B5F6-2019B6A62DF4}" type="presParOf" srcId="{2E7C5F58-DDCA-4F13-B785-83279D28EF76}" destId="{B2A253F6-B936-437C-8B90-3198E2DA50A8}" srcOrd="1" destOrd="0" presId="urn:microsoft.com/office/officeart/2008/layout/HorizontalMultiLevelHierarchy"/>
    <dgm:cxn modelId="{0874BF22-08A2-4911-80EE-1119C531901E}" type="presParOf" srcId="{74EDCC41-E5A9-4D3B-80DF-C6A03B63B38A}" destId="{345E455F-0387-4917-9A69-5003CDE4A0FC}" srcOrd="4" destOrd="0" presId="urn:microsoft.com/office/officeart/2008/layout/HorizontalMultiLevelHierarchy"/>
    <dgm:cxn modelId="{FD3B4572-8C53-4F5C-B496-6DB9808B7DE4}" type="presParOf" srcId="{345E455F-0387-4917-9A69-5003CDE4A0FC}" destId="{A204270D-06F6-4A07-8A90-07BCAF6AA6D1}" srcOrd="0" destOrd="0" presId="urn:microsoft.com/office/officeart/2008/layout/HorizontalMultiLevelHierarchy"/>
    <dgm:cxn modelId="{3FDD0FC8-88E8-4849-A488-9B33961B6F20}" type="presParOf" srcId="{74EDCC41-E5A9-4D3B-80DF-C6A03B63B38A}" destId="{1996BFC9-F6B4-40F5-AF8E-51D2A010F6A6}" srcOrd="5" destOrd="0" presId="urn:microsoft.com/office/officeart/2008/layout/HorizontalMultiLevelHierarchy"/>
    <dgm:cxn modelId="{E3BBC3B4-E92E-485F-9BD5-82DE9946D597}" type="presParOf" srcId="{1996BFC9-F6B4-40F5-AF8E-51D2A010F6A6}" destId="{7DD3F9BD-4EE8-4540-9871-F242666F55E8}" srcOrd="0" destOrd="0" presId="urn:microsoft.com/office/officeart/2008/layout/HorizontalMultiLevelHierarchy"/>
    <dgm:cxn modelId="{5BAE6A8A-0A01-42AA-BE8E-AE4D9C4D705C}" type="presParOf" srcId="{1996BFC9-F6B4-40F5-AF8E-51D2A010F6A6}" destId="{53EAD4C4-E59A-4093-B304-8ECFE219D55B}" srcOrd="1" destOrd="0" presId="urn:microsoft.com/office/officeart/2008/layout/HorizontalMultiLevelHierarchy"/>
    <dgm:cxn modelId="{6852F40D-BFF6-4B58-86F1-AFE7AEA0DDED}" type="presParOf" srcId="{53EAD4C4-E59A-4093-B304-8ECFE219D55B}" destId="{9F315DD4-F44A-4D9C-B893-4A06E800DEE6}" srcOrd="0" destOrd="0" presId="urn:microsoft.com/office/officeart/2008/layout/HorizontalMultiLevelHierarchy"/>
    <dgm:cxn modelId="{B9145018-A471-4B22-9300-1C3D1E364CC3}" type="presParOf" srcId="{9F315DD4-F44A-4D9C-B893-4A06E800DEE6}" destId="{1090A782-E14C-4CBD-92E4-07270B8DF6DE}" srcOrd="0" destOrd="0" presId="urn:microsoft.com/office/officeart/2008/layout/HorizontalMultiLevelHierarchy"/>
    <dgm:cxn modelId="{206E1185-B60B-491E-8FB0-B400EC14648F}" type="presParOf" srcId="{53EAD4C4-E59A-4093-B304-8ECFE219D55B}" destId="{4085C727-7D64-47F2-B681-05201BCD8ABB}" srcOrd="1" destOrd="0" presId="urn:microsoft.com/office/officeart/2008/layout/HorizontalMultiLevelHierarchy"/>
    <dgm:cxn modelId="{116965A3-0B09-4373-9434-6D36F433849C}" type="presParOf" srcId="{4085C727-7D64-47F2-B681-05201BCD8ABB}" destId="{F3A22D79-F447-422D-837C-5F949F32B177}" srcOrd="0" destOrd="0" presId="urn:microsoft.com/office/officeart/2008/layout/HorizontalMultiLevelHierarchy"/>
    <dgm:cxn modelId="{A31DD328-A22A-4B9D-AEC0-57A0D4AB2541}" type="presParOf" srcId="{4085C727-7D64-47F2-B681-05201BCD8ABB}" destId="{3D4BAB9F-9DB1-4D2B-A4AD-565A50A0DFA9}" srcOrd="1" destOrd="0" presId="urn:microsoft.com/office/officeart/2008/layout/HorizontalMultiLevelHierarchy"/>
    <dgm:cxn modelId="{E9F7D244-A23B-4B9C-A7EE-1E8A88BFD18F}" type="presParOf" srcId="{53EAD4C4-E59A-4093-B304-8ECFE219D55B}" destId="{4629140B-B506-4B1B-B948-39CECEEFA15F}" srcOrd="2" destOrd="0" presId="urn:microsoft.com/office/officeart/2008/layout/HorizontalMultiLevelHierarchy"/>
    <dgm:cxn modelId="{F82C215D-53B8-4EEA-9A48-ADEE97400845}" type="presParOf" srcId="{4629140B-B506-4B1B-B948-39CECEEFA15F}" destId="{CA90B402-6A8B-4F8C-BE27-D13D154F6A7B}" srcOrd="0" destOrd="0" presId="urn:microsoft.com/office/officeart/2008/layout/HorizontalMultiLevelHierarchy"/>
    <dgm:cxn modelId="{69277C58-A9AC-4CCE-A14A-0617C2354820}" type="presParOf" srcId="{53EAD4C4-E59A-4093-B304-8ECFE219D55B}" destId="{329A1110-141A-4069-BB4B-2FB8BBF52040}" srcOrd="3" destOrd="0" presId="urn:microsoft.com/office/officeart/2008/layout/HorizontalMultiLevelHierarchy"/>
    <dgm:cxn modelId="{CD8E8341-597F-4BC2-A4BA-D63B465C0CD1}" type="presParOf" srcId="{329A1110-141A-4069-BB4B-2FB8BBF52040}" destId="{11DAF8D9-7AC0-493A-A880-B6ABD062EC2E}" srcOrd="0" destOrd="0" presId="urn:microsoft.com/office/officeart/2008/layout/HorizontalMultiLevelHierarchy"/>
    <dgm:cxn modelId="{89EDAACB-2417-4C8F-A934-4EC8C1D60D18}" type="presParOf" srcId="{329A1110-141A-4069-BB4B-2FB8BBF52040}" destId="{2C6A8FAD-A15D-418D-8D55-539BCD3132E9}" srcOrd="1" destOrd="0" presId="urn:microsoft.com/office/officeart/2008/layout/HorizontalMultiLevelHierarchy"/>
    <dgm:cxn modelId="{D1A8778B-9BFC-4860-8C8C-F4D32AE1A4F3}" type="presParOf" srcId="{53EAD4C4-E59A-4093-B304-8ECFE219D55B}" destId="{4743DE09-3A19-42D6-B479-295DFF5598EC}" srcOrd="4" destOrd="0" presId="urn:microsoft.com/office/officeart/2008/layout/HorizontalMultiLevelHierarchy"/>
    <dgm:cxn modelId="{6579FDBB-783B-481C-8824-862B2CBDCF7D}" type="presParOf" srcId="{4743DE09-3A19-42D6-B479-295DFF5598EC}" destId="{957D12E2-E34E-4716-91EF-B48B7571A43F}" srcOrd="0" destOrd="0" presId="urn:microsoft.com/office/officeart/2008/layout/HorizontalMultiLevelHierarchy"/>
    <dgm:cxn modelId="{D6D96AAC-2AAC-4294-AE47-8DCC645A2BE4}" type="presParOf" srcId="{53EAD4C4-E59A-4093-B304-8ECFE219D55B}" destId="{47E633E2-E9D9-4BC7-84B7-19B6D6152CD4}" srcOrd="5" destOrd="0" presId="urn:microsoft.com/office/officeart/2008/layout/HorizontalMultiLevelHierarchy"/>
    <dgm:cxn modelId="{02397C80-04F8-45E5-BD61-1DA140B67F0A}" type="presParOf" srcId="{47E633E2-E9D9-4BC7-84B7-19B6D6152CD4}" destId="{BBBC74EC-4F65-4002-BE2C-A9985D13C9C3}" srcOrd="0" destOrd="0" presId="urn:microsoft.com/office/officeart/2008/layout/HorizontalMultiLevelHierarchy"/>
    <dgm:cxn modelId="{E0982C7E-51B4-417B-B8AA-BC64084D8D45}" type="presParOf" srcId="{47E633E2-E9D9-4BC7-84B7-19B6D6152CD4}" destId="{019A4699-DDB6-47EC-A172-DDBAE1935CB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B7D52A-AC6D-4605-B8C2-A7BF9AE944F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558416-AD75-422F-B2B2-0ABBB19188A0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/>
            <a:t>棋盘</a:t>
          </a:r>
        </a:p>
      </dgm:t>
    </dgm:pt>
    <dgm:pt modelId="{8AD3961B-4DE3-4151-9BC3-435944D31B50}" type="parTrans" cxnId="{FA20C282-9A8C-462B-8E9E-A43527456090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774B9895-8001-4F11-AD71-1D2F815AAC1D}" type="sibTrans" cxnId="{FA20C282-9A8C-462B-8E9E-A43527456090}">
      <dgm:prSet/>
      <dgm:spPr/>
      <dgm:t>
        <a:bodyPr/>
        <a:lstStyle/>
        <a:p>
          <a:endParaRPr lang="zh-CN" altLang="en-US"/>
        </a:p>
      </dgm:t>
    </dgm:pt>
    <dgm:pt modelId="{675EBFF7-82F4-443C-8FB9-51834CD3C664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sz="2000" dirty="0"/>
            <a:t>绘制棋盘</a:t>
          </a:r>
        </a:p>
      </dgm:t>
    </dgm:pt>
    <dgm:pt modelId="{EEE0C2C3-400F-4D4A-8CB9-465BC97FBAE0}" type="parTrans" cxnId="{F79E9295-259A-484F-A1BE-E39D8EADF9A2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EF1C7810-6ACC-432A-B626-6AA80C263DB2}" type="sibTrans" cxnId="{F79E9295-259A-484F-A1BE-E39D8EADF9A2}">
      <dgm:prSet/>
      <dgm:spPr/>
      <dgm:t>
        <a:bodyPr/>
        <a:lstStyle/>
        <a:p>
          <a:endParaRPr lang="zh-CN" altLang="en-US"/>
        </a:p>
      </dgm:t>
    </dgm:pt>
    <dgm:pt modelId="{06DE7049-2E05-4C86-BB9B-43DAEB92CFD2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sz="2000" dirty="0"/>
            <a:t>实时更新棋盘信息</a:t>
          </a:r>
        </a:p>
      </dgm:t>
    </dgm:pt>
    <dgm:pt modelId="{3F48AB1E-4592-4E65-8C7E-243E011A0B0F}" type="parTrans" cxnId="{91C42828-282D-4AFE-91FD-32338C921D7C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CD2659BA-6001-43F8-B350-CF9533BA94C8}" type="sibTrans" cxnId="{91C42828-282D-4AFE-91FD-32338C921D7C}">
      <dgm:prSet/>
      <dgm:spPr/>
      <dgm:t>
        <a:bodyPr/>
        <a:lstStyle/>
        <a:p>
          <a:endParaRPr lang="zh-CN" altLang="en-US"/>
        </a:p>
      </dgm:t>
    </dgm:pt>
    <dgm:pt modelId="{328F0927-989C-47A3-B139-9AE01AA53E1F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/>
            <a:t>棋规</a:t>
          </a:r>
        </a:p>
      </dgm:t>
    </dgm:pt>
    <dgm:pt modelId="{04D92528-526C-4039-812D-D5B3A3554819}" type="parTrans" cxnId="{BD43EA29-EA13-4F47-9248-703D5310897C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1143A6E9-495F-466E-AF0B-0B9BF2456A99}" type="sibTrans" cxnId="{BD43EA29-EA13-4F47-9248-703D5310897C}">
      <dgm:prSet/>
      <dgm:spPr/>
      <dgm:t>
        <a:bodyPr/>
        <a:lstStyle/>
        <a:p>
          <a:endParaRPr lang="zh-CN" altLang="en-US"/>
        </a:p>
      </dgm:t>
    </dgm:pt>
    <dgm:pt modelId="{42B0AE33-C291-4637-876E-AF03CE3798F1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sz="2000" dirty="0"/>
            <a:t>棋权判断</a:t>
          </a:r>
          <a:endParaRPr lang="zh-CN" altLang="en-US" sz="1400" dirty="0"/>
        </a:p>
      </dgm:t>
    </dgm:pt>
    <dgm:pt modelId="{7F61FB6E-4F99-450C-99D8-F17F1A8BF787}" type="parTrans" cxnId="{D8ABEBF7-5FCF-4983-9531-63C751F64590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8F97ED0B-3ADE-497F-94AA-92413CA921FD}" type="sibTrans" cxnId="{D8ABEBF7-5FCF-4983-9531-63C751F64590}">
      <dgm:prSet/>
      <dgm:spPr/>
      <dgm:t>
        <a:bodyPr/>
        <a:lstStyle/>
        <a:p>
          <a:endParaRPr lang="zh-CN" altLang="en-US"/>
        </a:p>
      </dgm:t>
    </dgm:pt>
    <dgm:pt modelId="{42037B93-4441-48E6-B8D0-A82ABC229DCF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/>
            <a:t>棋子</a:t>
          </a:r>
        </a:p>
      </dgm:t>
    </dgm:pt>
    <dgm:pt modelId="{2609402A-E2D9-4D95-BE5E-2B3FB58C6E1B}" type="parTrans" cxnId="{26FACF5D-CAF6-4FDC-ABCD-A86393642AAF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170E5319-FBA5-4C66-BE75-986F343C8816}" type="sibTrans" cxnId="{26FACF5D-CAF6-4FDC-ABCD-A86393642AAF}">
      <dgm:prSet/>
      <dgm:spPr/>
      <dgm:t>
        <a:bodyPr/>
        <a:lstStyle/>
        <a:p>
          <a:endParaRPr lang="zh-CN" altLang="en-US"/>
        </a:p>
      </dgm:t>
    </dgm:pt>
    <dgm:pt modelId="{FB13FDE0-4CF3-4E7D-AE27-5A7C8B0611C3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/>
            <a:t>结果</a:t>
          </a:r>
        </a:p>
      </dgm:t>
    </dgm:pt>
    <dgm:pt modelId="{C13CA470-41DF-41F2-9454-20697D674997}" type="parTrans" cxnId="{DBBBC5C3-EC5A-4A75-9676-551D0434A037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A6DAACAD-BD93-49F8-AC11-4D6806F46633}" type="sibTrans" cxnId="{DBBBC5C3-EC5A-4A75-9676-551D0434A037}">
      <dgm:prSet/>
      <dgm:spPr/>
      <dgm:t>
        <a:bodyPr/>
        <a:lstStyle/>
        <a:p>
          <a:endParaRPr lang="zh-CN" altLang="en-US"/>
        </a:p>
      </dgm:t>
    </dgm:pt>
    <dgm:pt modelId="{B14D9483-75EE-4585-9EC2-65F39CD7DDB0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sz="2000" dirty="0"/>
            <a:t>绘制棋子</a:t>
          </a:r>
        </a:p>
      </dgm:t>
    </dgm:pt>
    <dgm:pt modelId="{A566304F-FA8B-4BC0-AD46-787FA167F6A4}" type="parTrans" cxnId="{C4D090C4-561B-4449-B0EE-40295481C0B8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823EC5CE-9281-44F3-AB52-C746AF5B6573}" type="sibTrans" cxnId="{C4D090C4-561B-4449-B0EE-40295481C0B8}">
      <dgm:prSet/>
      <dgm:spPr/>
      <dgm:t>
        <a:bodyPr/>
        <a:lstStyle/>
        <a:p>
          <a:endParaRPr lang="zh-CN" altLang="en-US"/>
        </a:p>
      </dgm:t>
    </dgm:pt>
    <dgm:pt modelId="{B4D0CB6F-9DE0-49C5-BCAA-F3BBE72BC7F1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sz="2000" dirty="0"/>
            <a:t>翻转棋子</a:t>
          </a:r>
        </a:p>
      </dgm:t>
    </dgm:pt>
    <dgm:pt modelId="{8DC4781D-3B87-4FD1-8A60-EC61D6DD1B41}" type="parTrans" cxnId="{A3AAF093-0987-456A-B784-546CAD322712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E82F314B-D991-4E7C-855F-7C1A2B8CE8E4}" type="sibTrans" cxnId="{A3AAF093-0987-456A-B784-546CAD322712}">
      <dgm:prSet/>
      <dgm:spPr/>
      <dgm:t>
        <a:bodyPr/>
        <a:lstStyle/>
        <a:p>
          <a:endParaRPr lang="zh-CN" altLang="en-US"/>
        </a:p>
      </dgm:t>
    </dgm:pt>
    <dgm:pt modelId="{281C6AC8-FF4B-4B8B-9E5E-4DEB8E224067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sz="2000" dirty="0"/>
            <a:t>胜负判断</a:t>
          </a:r>
        </a:p>
      </dgm:t>
    </dgm:pt>
    <dgm:pt modelId="{9C130028-1B34-4FE8-85EB-FB556BA8C7C6}" type="parTrans" cxnId="{3C2DA908-9403-4AE5-83FA-F63BDDE1FABC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9BC5E1C1-EADA-459D-BEE1-3BAEF6C95910}" type="sibTrans" cxnId="{3C2DA908-9403-4AE5-83FA-F63BDDE1FABC}">
      <dgm:prSet/>
      <dgm:spPr/>
      <dgm:t>
        <a:bodyPr/>
        <a:lstStyle/>
        <a:p>
          <a:endParaRPr lang="zh-CN" altLang="en-US"/>
        </a:p>
      </dgm:t>
    </dgm:pt>
    <dgm:pt modelId="{A2BBA937-0C6D-461B-BE59-5A94CEB53B7B}">
      <dgm:prSet phldrT="[文本]"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zh-CN" altLang="en-US" sz="2000" dirty="0"/>
            <a:t>同机对战</a:t>
          </a:r>
        </a:p>
      </dgm:t>
    </dgm:pt>
    <dgm:pt modelId="{2BEADB9B-9580-4552-9BFE-CB07B9E2D3CB}" type="parTrans" cxnId="{4998AC39-4E34-4D40-8101-F184D73C262B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3C05A043-AC27-49F8-81A4-E88B72A4A0AC}" type="sibTrans" cxnId="{4998AC39-4E34-4D40-8101-F184D73C262B}">
      <dgm:prSet/>
      <dgm:spPr/>
      <dgm:t>
        <a:bodyPr/>
        <a:lstStyle/>
        <a:p>
          <a:endParaRPr lang="zh-CN" altLang="en-US"/>
        </a:p>
      </dgm:t>
    </dgm:pt>
    <dgm:pt modelId="{DA2ABF7D-3092-4E39-8721-17B565441AE9}">
      <dgm:prSet phldrT="[文本]"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zh-CN" altLang="en-US" sz="2000" dirty="0"/>
            <a:t>联机对战</a:t>
          </a:r>
        </a:p>
      </dgm:t>
    </dgm:pt>
    <dgm:pt modelId="{B8AC855E-6A58-4837-B31B-CA52705C1CC4}" type="parTrans" cxnId="{DE874893-215C-49A6-BDD9-C92A4786F803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DE847171-014C-4300-8D9F-7B0426B29527}" type="sibTrans" cxnId="{DE874893-215C-49A6-BDD9-C92A4786F803}">
      <dgm:prSet/>
      <dgm:spPr/>
      <dgm:t>
        <a:bodyPr/>
        <a:lstStyle/>
        <a:p>
          <a:endParaRPr lang="zh-CN" altLang="en-US"/>
        </a:p>
      </dgm:t>
    </dgm:pt>
    <dgm:pt modelId="{0D0913C5-F6C2-4731-9BF0-5147179B6275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/>
            <a:t>建立服务器</a:t>
          </a:r>
        </a:p>
      </dgm:t>
    </dgm:pt>
    <dgm:pt modelId="{08AC7D55-55DE-4AEF-AA49-B197691B26BD}" type="parTrans" cxnId="{0FC9489D-050C-495C-A4C3-B3C891EE50C0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BA8FDC67-55EB-4FCC-B5DE-58B22527D1C3}" type="sibTrans" cxnId="{0FC9489D-050C-495C-A4C3-B3C891EE50C0}">
      <dgm:prSet/>
      <dgm:spPr/>
      <dgm:t>
        <a:bodyPr/>
        <a:lstStyle/>
        <a:p>
          <a:endParaRPr lang="zh-CN" altLang="en-US"/>
        </a:p>
      </dgm:t>
    </dgm:pt>
    <dgm:pt modelId="{537E773B-C14D-4EAD-BDC3-F78C38E5A92D}">
      <dgm:prSet phldrT="[文本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zh-CN" altLang="en-US" sz="2000" dirty="0"/>
            <a:t>连接</a:t>
          </a:r>
        </a:p>
      </dgm:t>
    </dgm:pt>
    <dgm:pt modelId="{3A09C27E-53E7-45E0-9BDF-E047D3531C53}" type="parTrans" cxnId="{F74EAC01-1353-4D78-BB4D-C65F6D1A47D1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CC080137-B998-4D5A-A0E0-F0E71971352E}" type="sibTrans" cxnId="{F74EAC01-1353-4D78-BB4D-C65F6D1A47D1}">
      <dgm:prSet/>
      <dgm:spPr/>
      <dgm:t>
        <a:bodyPr/>
        <a:lstStyle/>
        <a:p>
          <a:endParaRPr lang="zh-CN" altLang="en-US"/>
        </a:p>
      </dgm:t>
    </dgm:pt>
    <dgm:pt modelId="{5C5612D6-963B-43C7-9370-5B79D9A3E75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zh-CN" altLang="en-US" sz="2000" dirty="0"/>
            <a:t>解析、发送数据</a:t>
          </a:r>
        </a:p>
      </dgm:t>
    </dgm:pt>
    <dgm:pt modelId="{BBDE3064-7B1F-4A7A-B00D-D3EE38DB6C00}" type="parTrans" cxnId="{9BACFAE7-DFA9-4BB5-AAF9-1607F623DD6E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D7C762EE-C0C1-4867-A089-3BF4168F7BD1}" type="sibTrans" cxnId="{9BACFAE7-DFA9-4BB5-AAF9-1607F623DD6E}">
      <dgm:prSet/>
      <dgm:spPr/>
      <dgm:t>
        <a:bodyPr/>
        <a:lstStyle/>
        <a:p>
          <a:endParaRPr lang="zh-CN" altLang="en-US"/>
        </a:p>
      </dgm:t>
    </dgm:pt>
    <dgm:pt modelId="{FB4BDED0-3F81-44E0-88BE-99DBC22EF12E}">
      <dgm:prSet phldrT="[文本]" custT="1"/>
      <dgm:spPr>
        <a:solidFill>
          <a:schemeClr val="tx1"/>
        </a:solidFill>
      </dgm:spPr>
      <dgm:t>
        <a:bodyPr/>
        <a:lstStyle/>
        <a:p>
          <a:r>
            <a:rPr lang="zh-CN" altLang="en-US" sz="2000" dirty="0"/>
            <a:t>双人模式</a:t>
          </a:r>
        </a:p>
      </dgm:t>
    </dgm:pt>
    <dgm:pt modelId="{23D9A9C8-7E50-4A52-9345-D005ABB14CE1}" type="sibTrans" cxnId="{55BD36D4-0067-4543-90AA-C282A215CBB7}">
      <dgm:prSet/>
      <dgm:spPr/>
      <dgm:t>
        <a:bodyPr/>
        <a:lstStyle/>
        <a:p>
          <a:endParaRPr lang="zh-CN" altLang="en-US"/>
        </a:p>
      </dgm:t>
    </dgm:pt>
    <dgm:pt modelId="{087A87E2-2E37-4395-A84C-CDC47C7F314A}" type="parTrans" cxnId="{55BD36D4-0067-4543-90AA-C282A215CBB7}">
      <dgm:prSet/>
      <dgm:spPr/>
      <dgm:t>
        <a:bodyPr/>
        <a:lstStyle/>
        <a:p>
          <a:endParaRPr lang="zh-CN" altLang="en-US"/>
        </a:p>
      </dgm:t>
    </dgm:pt>
    <dgm:pt modelId="{DC81B89A-AF13-4363-9B83-E285E5E4D97B}" type="pres">
      <dgm:prSet presAssocID="{92B7D52A-AC6D-4605-B8C2-A7BF9AE944F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073F426-DE88-4C77-BA39-4A600EE7F403}" type="pres">
      <dgm:prSet presAssocID="{FB4BDED0-3F81-44E0-88BE-99DBC22EF12E}" presName="root1" presStyleCnt="0"/>
      <dgm:spPr/>
    </dgm:pt>
    <dgm:pt modelId="{F7905CD8-1862-4505-B101-EDE85E74581A}" type="pres">
      <dgm:prSet presAssocID="{FB4BDED0-3F81-44E0-88BE-99DBC22EF12E}" presName="LevelOneTextNode" presStyleLbl="node0" presStyleIdx="0" presStyleCnt="1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6915D1-4488-4228-8424-7977710E1A3D}" type="pres">
      <dgm:prSet presAssocID="{FB4BDED0-3F81-44E0-88BE-99DBC22EF12E}" presName="level2hierChild" presStyleCnt="0"/>
      <dgm:spPr/>
    </dgm:pt>
    <dgm:pt modelId="{3E5D77F3-0524-4182-8EAC-BAD6015B91CC}" type="pres">
      <dgm:prSet presAssocID="{2BEADB9B-9580-4552-9BFE-CB07B9E2D3CB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E50D6AC-61E7-4A5B-8E61-2ADC5B3ED512}" type="pres">
      <dgm:prSet presAssocID="{2BEADB9B-9580-4552-9BFE-CB07B9E2D3CB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02678BEC-73DA-48DF-8162-202743FE1B4E}" type="pres">
      <dgm:prSet presAssocID="{A2BBA937-0C6D-461B-BE59-5A94CEB53B7B}" presName="root2" presStyleCnt="0"/>
      <dgm:spPr/>
    </dgm:pt>
    <dgm:pt modelId="{98E4D3D8-BE3D-4C20-AFD9-5DC8002B20F4}" type="pres">
      <dgm:prSet presAssocID="{A2BBA937-0C6D-461B-BE59-5A94CEB53B7B}" presName="LevelTwoTextNode" presStyleLbl="node2" presStyleIdx="0" presStyleCnt="2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0B0A0-D2DF-4C78-8089-F228BCE5EDFB}" type="pres">
      <dgm:prSet presAssocID="{A2BBA937-0C6D-461B-BE59-5A94CEB53B7B}" presName="level3hierChild" presStyleCnt="0"/>
      <dgm:spPr/>
    </dgm:pt>
    <dgm:pt modelId="{01FEC080-8E0F-4717-931A-4A9693B7096F}" type="pres">
      <dgm:prSet presAssocID="{8AD3961B-4DE3-4151-9BC3-435944D31B50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F1B9F27C-A81B-4161-A816-E08722377790}" type="pres">
      <dgm:prSet presAssocID="{8AD3961B-4DE3-4151-9BC3-435944D31B50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CF3B48EC-2062-4B6D-BEEE-2BAE90EE47E7}" type="pres">
      <dgm:prSet presAssocID="{24558416-AD75-422F-B2B2-0ABBB19188A0}" presName="root2" presStyleCnt="0"/>
      <dgm:spPr/>
    </dgm:pt>
    <dgm:pt modelId="{7C783583-AEBB-432F-9932-4CFA75C2790D}" type="pres">
      <dgm:prSet presAssocID="{24558416-AD75-422F-B2B2-0ABBB19188A0}" presName="LevelTwoTextNode" presStyleLbl="node3" presStyleIdx="0" presStyleCnt="5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0CB469-3803-40F7-BFB3-101DAAB314DD}" type="pres">
      <dgm:prSet presAssocID="{24558416-AD75-422F-B2B2-0ABBB19188A0}" presName="level3hierChild" presStyleCnt="0"/>
      <dgm:spPr/>
    </dgm:pt>
    <dgm:pt modelId="{23444880-0F4A-4E51-86B0-72243297A304}" type="pres">
      <dgm:prSet presAssocID="{EEE0C2C3-400F-4D4A-8CB9-465BC97FBAE0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86053DAC-1CAB-44BB-A18C-1E0CF280C1D8}" type="pres">
      <dgm:prSet presAssocID="{EEE0C2C3-400F-4D4A-8CB9-465BC97FBAE0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CDFFC15B-2021-4405-A739-4E56978EDFFF}" type="pres">
      <dgm:prSet presAssocID="{675EBFF7-82F4-443C-8FB9-51834CD3C664}" presName="root2" presStyleCnt="0"/>
      <dgm:spPr/>
    </dgm:pt>
    <dgm:pt modelId="{EF3ED543-0217-4D11-A6CC-5C0EAC4A7D12}" type="pres">
      <dgm:prSet presAssocID="{675EBFF7-82F4-443C-8FB9-51834CD3C664}" presName="LevelTwoTextNode" presStyleLbl="node4" presStyleIdx="0" presStyleCnt="8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56612D-1AEE-4E07-AC7A-CAA1FC0E2D12}" type="pres">
      <dgm:prSet presAssocID="{675EBFF7-82F4-443C-8FB9-51834CD3C664}" presName="level3hierChild" presStyleCnt="0"/>
      <dgm:spPr/>
    </dgm:pt>
    <dgm:pt modelId="{0D5CD5CD-7BBC-486F-88DD-BB1841FA80FA}" type="pres">
      <dgm:prSet presAssocID="{3F48AB1E-4592-4E65-8C7E-243E011A0B0F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CF324E56-BCD1-401D-95AC-AFF628F32407}" type="pres">
      <dgm:prSet presAssocID="{3F48AB1E-4592-4E65-8C7E-243E011A0B0F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ADF475BD-1C16-433A-A55F-585015F640C6}" type="pres">
      <dgm:prSet presAssocID="{06DE7049-2E05-4C86-BB9B-43DAEB92CFD2}" presName="root2" presStyleCnt="0"/>
      <dgm:spPr/>
    </dgm:pt>
    <dgm:pt modelId="{BD517F5E-13F3-45E7-9937-DB8AA2AD55B0}" type="pres">
      <dgm:prSet presAssocID="{06DE7049-2E05-4C86-BB9B-43DAEB92CFD2}" presName="LevelTwoTextNode" presStyleLbl="node4" presStyleIdx="1" presStyleCnt="8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C7EE5-6A0C-40B1-8282-755FB379FFDC}" type="pres">
      <dgm:prSet presAssocID="{06DE7049-2E05-4C86-BB9B-43DAEB92CFD2}" presName="level3hierChild" presStyleCnt="0"/>
      <dgm:spPr/>
    </dgm:pt>
    <dgm:pt modelId="{64280D2F-D714-499B-9D02-0BB0796A30C8}" type="pres">
      <dgm:prSet presAssocID="{2609402A-E2D9-4D95-BE5E-2B3FB58C6E1B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818E3A2A-8232-41B9-8279-C8587D089C1F}" type="pres">
      <dgm:prSet presAssocID="{2609402A-E2D9-4D95-BE5E-2B3FB58C6E1B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17AF6F53-C82D-4CDE-A54B-95CC1D298929}" type="pres">
      <dgm:prSet presAssocID="{42037B93-4441-48E6-B8D0-A82ABC229DCF}" presName="root2" presStyleCnt="0"/>
      <dgm:spPr/>
    </dgm:pt>
    <dgm:pt modelId="{6C2CF823-DBD9-4860-9E92-D3B592D93664}" type="pres">
      <dgm:prSet presAssocID="{42037B93-4441-48E6-B8D0-A82ABC229DCF}" presName="LevelTwoTextNode" presStyleLbl="node3" presStyleIdx="1" presStyleCnt="5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6A67DF-70CA-4FC4-BF49-78E4887747DF}" type="pres">
      <dgm:prSet presAssocID="{42037B93-4441-48E6-B8D0-A82ABC229DCF}" presName="level3hierChild" presStyleCnt="0"/>
      <dgm:spPr/>
    </dgm:pt>
    <dgm:pt modelId="{AD0DA54C-33EC-459D-B3CE-8BF8C45225B2}" type="pres">
      <dgm:prSet presAssocID="{A566304F-FA8B-4BC0-AD46-787FA167F6A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355C1C01-A224-4280-9766-10F518A2EB8B}" type="pres">
      <dgm:prSet presAssocID="{A566304F-FA8B-4BC0-AD46-787FA167F6A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55082EED-9165-4265-80E3-31A9D4E0F598}" type="pres">
      <dgm:prSet presAssocID="{B14D9483-75EE-4585-9EC2-65F39CD7DDB0}" presName="root2" presStyleCnt="0"/>
      <dgm:spPr/>
    </dgm:pt>
    <dgm:pt modelId="{656598C3-7CD5-4E20-AB15-B8D9E271BD62}" type="pres">
      <dgm:prSet presAssocID="{B14D9483-75EE-4585-9EC2-65F39CD7DDB0}" presName="LevelTwoTextNode" presStyleLbl="node4" presStyleIdx="2" presStyleCnt="8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CD557F-C134-492D-B91D-22829904787A}" type="pres">
      <dgm:prSet presAssocID="{B14D9483-75EE-4585-9EC2-65F39CD7DDB0}" presName="level3hierChild" presStyleCnt="0"/>
      <dgm:spPr/>
    </dgm:pt>
    <dgm:pt modelId="{C51F0F4A-8937-473B-800D-E5C619A2479D}" type="pres">
      <dgm:prSet presAssocID="{04D92528-526C-4039-812D-D5B3A3554819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A1B54440-5461-431F-BAC7-DADFC269D839}" type="pres">
      <dgm:prSet presAssocID="{04D92528-526C-4039-812D-D5B3A3554819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F592AC23-5A30-41B6-BD47-DFD05263AB4A}" type="pres">
      <dgm:prSet presAssocID="{328F0927-989C-47A3-B139-9AE01AA53E1F}" presName="root2" presStyleCnt="0"/>
      <dgm:spPr/>
    </dgm:pt>
    <dgm:pt modelId="{98053904-4916-4575-99EF-842AA80F89F9}" type="pres">
      <dgm:prSet presAssocID="{328F0927-989C-47A3-B139-9AE01AA53E1F}" presName="LevelTwoTextNode" presStyleLbl="node3" presStyleIdx="2" presStyleCnt="5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F97D00-E752-47C7-BE0F-1B53A10F6921}" type="pres">
      <dgm:prSet presAssocID="{328F0927-989C-47A3-B139-9AE01AA53E1F}" presName="level3hierChild" presStyleCnt="0"/>
      <dgm:spPr/>
    </dgm:pt>
    <dgm:pt modelId="{76542186-A6FC-4577-9BA3-52DB6F047FC0}" type="pres">
      <dgm:prSet presAssocID="{7F61FB6E-4F99-450C-99D8-F17F1A8BF787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E5C20A13-4201-481E-BE3B-1E3EEB58F42D}" type="pres">
      <dgm:prSet presAssocID="{7F61FB6E-4F99-450C-99D8-F17F1A8BF787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62C21AA2-80C7-414A-AEBC-0D0E54B46239}" type="pres">
      <dgm:prSet presAssocID="{42B0AE33-C291-4637-876E-AF03CE3798F1}" presName="root2" presStyleCnt="0"/>
      <dgm:spPr/>
    </dgm:pt>
    <dgm:pt modelId="{206EE7E2-8B72-446D-954B-70610C03879B}" type="pres">
      <dgm:prSet presAssocID="{42B0AE33-C291-4637-876E-AF03CE3798F1}" presName="LevelTwoTextNode" presStyleLbl="node4" presStyleIdx="3" presStyleCnt="8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4A2DBC-D2AC-48CA-8605-B924561869C6}" type="pres">
      <dgm:prSet presAssocID="{42B0AE33-C291-4637-876E-AF03CE3798F1}" presName="level3hierChild" presStyleCnt="0"/>
      <dgm:spPr/>
    </dgm:pt>
    <dgm:pt modelId="{8556A265-FD84-41BC-BBC0-96A77653FA5D}" type="pres">
      <dgm:prSet presAssocID="{8DC4781D-3B87-4FD1-8A60-EC61D6DD1B41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564E0D33-3EE2-4910-84EF-DCD9BD1C5A01}" type="pres">
      <dgm:prSet presAssocID="{8DC4781D-3B87-4FD1-8A60-EC61D6DD1B41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16872980-5086-4D07-B5FA-1BB2E2F48D9D}" type="pres">
      <dgm:prSet presAssocID="{B4D0CB6F-9DE0-49C5-BCAA-F3BBE72BC7F1}" presName="root2" presStyleCnt="0"/>
      <dgm:spPr/>
    </dgm:pt>
    <dgm:pt modelId="{05DB6F51-79B3-4832-913D-704A5FDA1F18}" type="pres">
      <dgm:prSet presAssocID="{B4D0CB6F-9DE0-49C5-BCAA-F3BBE72BC7F1}" presName="LevelTwoTextNode" presStyleLbl="node4" presStyleIdx="4" presStyleCnt="8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46C9C0-16F2-4FDF-9228-06A393CAA560}" type="pres">
      <dgm:prSet presAssocID="{B4D0CB6F-9DE0-49C5-BCAA-F3BBE72BC7F1}" presName="level3hierChild" presStyleCnt="0"/>
      <dgm:spPr/>
    </dgm:pt>
    <dgm:pt modelId="{6DF8CD4B-633D-49CB-B77A-25D2BB47F155}" type="pres">
      <dgm:prSet presAssocID="{C13CA470-41DF-41F2-9454-20697D674997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A53476F1-CA97-41A1-B647-219D962032CC}" type="pres">
      <dgm:prSet presAssocID="{C13CA470-41DF-41F2-9454-20697D674997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C78A6ABF-E74B-48FA-862B-844738833852}" type="pres">
      <dgm:prSet presAssocID="{FB13FDE0-4CF3-4E7D-AE27-5A7C8B0611C3}" presName="root2" presStyleCnt="0"/>
      <dgm:spPr/>
    </dgm:pt>
    <dgm:pt modelId="{0012CFBA-31A9-4A91-83F3-D9946231E3BE}" type="pres">
      <dgm:prSet presAssocID="{FB13FDE0-4CF3-4E7D-AE27-5A7C8B0611C3}" presName="LevelTwoTextNode" presStyleLbl="node3" presStyleIdx="3" presStyleCnt="5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2137C8-016A-4CDC-A651-A79CA4F7A765}" type="pres">
      <dgm:prSet presAssocID="{FB13FDE0-4CF3-4E7D-AE27-5A7C8B0611C3}" presName="level3hierChild" presStyleCnt="0"/>
      <dgm:spPr/>
    </dgm:pt>
    <dgm:pt modelId="{7790FED4-5291-4A43-894F-0C16CE6636FA}" type="pres">
      <dgm:prSet presAssocID="{9C130028-1B34-4FE8-85EB-FB556BA8C7C6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6BF9A56F-F224-4D9A-B3F8-66843385A4F0}" type="pres">
      <dgm:prSet presAssocID="{9C130028-1B34-4FE8-85EB-FB556BA8C7C6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BA5FDBEF-C7E9-4B97-8A89-768AD39775F4}" type="pres">
      <dgm:prSet presAssocID="{281C6AC8-FF4B-4B8B-9E5E-4DEB8E224067}" presName="root2" presStyleCnt="0"/>
      <dgm:spPr/>
    </dgm:pt>
    <dgm:pt modelId="{7453975C-E727-4BDC-A069-E002FCC34888}" type="pres">
      <dgm:prSet presAssocID="{281C6AC8-FF4B-4B8B-9E5E-4DEB8E224067}" presName="LevelTwoTextNode" presStyleLbl="node4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D8680D-2570-4B4D-B0D2-099B9972B5A7}" type="pres">
      <dgm:prSet presAssocID="{281C6AC8-FF4B-4B8B-9E5E-4DEB8E224067}" presName="level3hierChild" presStyleCnt="0"/>
      <dgm:spPr/>
    </dgm:pt>
    <dgm:pt modelId="{77269CF2-6F33-4970-828D-59910A389103}" type="pres">
      <dgm:prSet presAssocID="{B8AC855E-6A58-4837-B31B-CA52705C1CC4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3E732A2E-7345-4745-80AC-552DC5E2EBA6}" type="pres">
      <dgm:prSet presAssocID="{B8AC855E-6A58-4837-B31B-CA52705C1CC4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B6522A1F-509A-43DF-9AFE-A2EA3DD1748F}" type="pres">
      <dgm:prSet presAssocID="{DA2ABF7D-3092-4E39-8721-17B565441AE9}" presName="root2" presStyleCnt="0"/>
      <dgm:spPr/>
    </dgm:pt>
    <dgm:pt modelId="{224A710D-185F-4558-B0A3-89157EBCFD4F}" type="pres">
      <dgm:prSet presAssocID="{DA2ABF7D-3092-4E39-8721-17B565441AE9}" presName="LevelTwoTextNode" presStyleLbl="node2" presStyleIdx="1" presStyleCnt="2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0B0565-39BD-4556-9A44-08C3944C4747}" type="pres">
      <dgm:prSet presAssocID="{DA2ABF7D-3092-4E39-8721-17B565441AE9}" presName="level3hierChild" presStyleCnt="0"/>
      <dgm:spPr/>
    </dgm:pt>
    <dgm:pt modelId="{6BA4D97C-BA3C-4BCA-87D1-967A3B7058C2}" type="pres">
      <dgm:prSet presAssocID="{08AC7D55-55DE-4AEF-AA49-B197691B26BD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94F78D18-7679-46CF-8F40-DB3BCCE4C94C}" type="pres">
      <dgm:prSet presAssocID="{08AC7D55-55DE-4AEF-AA49-B197691B26BD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41B70D67-54BE-4757-8D5A-B163627CDB54}" type="pres">
      <dgm:prSet presAssocID="{0D0913C5-F6C2-4731-9BF0-5147179B6275}" presName="root2" presStyleCnt="0"/>
      <dgm:spPr/>
    </dgm:pt>
    <dgm:pt modelId="{2AFD6F41-BB41-4366-9DDB-223E15E99934}" type="pres">
      <dgm:prSet presAssocID="{0D0913C5-F6C2-4731-9BF0-5147179B6275}" presName="LevelTwoTextNode" presStyleLbl="node3" presStyleIdx="4" presStyleCnt="5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6E5C32-69C0-4769-B582-473AB89D4E2A}" type="pres">
      <dgm:prSet presAssocID="{0D0913C5-F6C2-4731-9BF0-5147179B6275}" presName="level3hierChild" presStyleCnt="0"/>
      <dgm:spPr/>
    </dgm:pt>
    <dgm:pt modelId="{7629C6C5-C334-47F9-BCDC-D61CB011CE09}" type="pres">
      <dgm:prSet presAssocID="{3A09C27E-53E7-45E0-9BDF-E047D3531C53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03845602-B203-4EE6-9DF7-9C863C397272}" type="pres">
      <dgm:prSet presAssocID="{3A09C27E-53E7-45E0-9BDF-E047D3531C53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09C5FD34-FEEB-4E4F-BD42-3027DB3D0C23}" type="pres">
      <dgm:prSet presAssocID="{537E773B-C14D-4EAD-BDC3-F78C38E5A92D}" presName="root2" presStyleCnt="0"/>
      <dgm:spPr/>
    </dgm:pt>
    <dgm:pt modelId="{8DBA291E-331E-4058-8970-61E222270622}" type="pres">
      <dgm:prSet presAssocID="{537E773B-C14D-4EAD-BDC3-F78C38E5A92D}" presName="LevelTwoTextNode" presStyleLbl="node4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CD34E6-1B8D-4270-BBC8-4EF71E0BA41E}" type="pres">
      <dgm:prSet presAssocID="{537E773B-C14D-4EAD-BDC3-F78C38E5A92D}" presName="level3hierChild" presStyleCnt="0"/>
      <dgm:spPr/>
    </dgm:pt>
    <dgm:pt modelId="{81DEB31F-D9AE-4B4C-8248-01DCB368B369}" type="pres">
      <dgm:prSet presAssocID="{BBDE3064-7B1F-4A7A-B00D-D3EE38DB6C00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EF47017B-3D2F-4CA1-BCDE-2BAD07B49B3F}" type="pres">
      <dgm:prSet presAssocID="{BBDE3064-7B1F-4A7A-B00D-D3EE38DB6C00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3D549676-71A4-4B1F-90B3-3AF7D276B8C0}" type="pres">
      <dgm:prSet presAssocID="{5C5612D6-963B-43C7-9370-5B79D9A3E755}" presName="root2" presStyleCnt="0"/>
      <dgm:spPr/>
    </dgm:pt>
    <dgm:pt modelId="{D7715A8A-74E0-4ACA-8CE9-9A54E7D8E933}" type="pres">
      <dgm:prSet presAssocID="{5C5612D6-963B-43C7-9370-5B79D9A3E755}" presName="LevelTwoTextNode" presStyleLbl="node4" presStyleIdx="7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AC2C8C-84D0-4C38-B3FF-49608FA352CF}" type="pres">
      <dgm:prSet presAssocID="{5C5612D6-963B-43C7-9370-5B79D9A3E755}" presName="level3hierChild" presStyleCnt="0"/>
      <dgm:spPr/>
    </dgm:pt>
  </dgm:ptLst>
  <dgm:cxnLst>
    <dgm:cxn modelId="{66419BF5-5AA8-496D-97C6-C92DA5DBEBC7}" type="presOf" srcId="{42B0AE33-C291-4637-876E-AF03CE3798F1}" destId="{206EE7E2-8B72-446D-954B-70610C03879B}" srcOrd="0" destOrd="0" presId="urn:microsoft.com/office/officeart/2005/8/layout/hierarchy2"/>
    <dgm:cxn modelId="{A2294329-A40E-49EA-9434-71FF175F6989}" type="presOf" srcId="{92B7D52A-AC6D-4605-B8C2-A7BF9AE944F2}" destId="{DC81B89A-AF13-4363-9B83-E285E5E4D97B}" srcOrd="0" destOrd="0" presId="urn:microsoft.com/office/officeart/2005/8/layout/hierarchy2"/>
    <dgm:cxn modelId="{F74EAC01-1353-4D78-BB4D-C65F6D1A47D1}" srcId="{0D0913C5-F6C2-4731-9BF0-5147179B6275}" destId="{537E773B-C14D-4EAD-BDC3-F78C38E5A92D}" srcOrd="0" destOrd="0" parTransId="{3A09C27E-53E7-45E0-9BDF-E047D3531C53}" sibTransId="{CC080137-B998-4D5A-A0E0-F0E71971352E}"/>
    <dgm:cxn modelId="{91495085-1C27-4E16-B550-9E0D44D00CFF}" type="presOf" srcId="{3F48AB1E-4592-4E65-8C7E-243E011A0B0F}" destId="{0D5CD5CD-7BBC-486F-88DD-BB1841FA80FA}" srcOrd="0" destOrd="0" presId="urn:microsoft.com/office/officeart/2005/8/layout/hierarchy2"/>
    <dgm:cxn modelId="{30090508-2054-4397-B80A-B86DA23117ED}" type="presOf" srcId="{06DE7049-2E05-4C86-BB9B-43DAEB92CFD2}" destId="{BD517F5E-13F3-45E7-9937-DB8AA2AD55B0}" srcOrd="0" destOrd="0" presId="urn:microsoft.com/office/officeart/2005/8/layout/hierarchy2"/>
    <dgm:cxn modelId="{8D1E038B-D53C-42EA-862E-F00A1E0AD025}" type="presOf" srcId="{8DC4781D-3B87-4FD1-8A60-EC61D6DD1B41}" destId="{8556A265-FD84-41BC-BBC0-96A77653FA5D}" srcOrd="0" destOrd="0" presId="urn:microsoft.com/office/officeart/2005/8/layout/hierarchy2"/>
    <dgm:cxn modelId="{743C04B5-A7EE-4FE8-AD30-20210F89BF3E}" type="presOf" srcId="{8AD3961B-4DE3-4151-9BC3-435944D31B50}" destId="{01FEC080-8E0F-4717-931A-4A9693B7096F}" srcOrd="0" destOrd="0" presId="urn:microsoft.com/office/officeart/2005/8/layout/hierarchy2"/>
    <dgm:cxn modelId="{674F06A1-491E-4B8B-8C16-81B10989D118}" type="presOf" srcId="{08AC7D55-55DE-4AEF-AA49-B197691B26BD}" destId="{94F78D18-7679-46CF-8F40-DB3BCCE4C94C}" srcOrd="1" destOrd="0" presId="urn:microsoft.com/office/officeart/2005/8/layout/hierarchy2"/>
    <dgm:cxn modelId="{ADA75131-7F9D-4ECA-BB8B-592921D194A1}" type="presOf" srcId="{04D92528-526C-4039-812D-D5B3A3554819}" destId="{A1B54440-5461-431F-BAC7-DADFC269D839}" srcOrd="1" destOrd="0" presId="urn:microsoft.com/office/officeart/2005/8/layout/hierarchy2"/>
    <dgm:cxn modelId="{B8810C49-FFB9-423B-B5C1-0E5117123C14}" type="presOf" srcId="{8AD3961B-4DE3-4151-9BC3-435944D31B50}" destId="{F1B9F27C-A81B-4161-A816-E08722377790}" srcOrd="1" destOrd="0" presId="urn:microsoft.com/office/officeart/2005/8/layout/hierarchy2"/>
    <dgm:cxn modelId="{4998AC39-4E34-4D40-8101-F184D73C262B}" srcId="{FB4BDED0-3F81-44E0-88BE-99DBC22EF12E}" destId="{A2BBA937-0C6D-461B-BE59-5A94CEB53B7B}" srcOrd="0" destOrd="0" parTransId="{2BEADB9B-9580-4552-9BFE-CB07B9E2D3CB}" sibTransId="{3C05A043-AC27-49F8-81A4-E88B72A4A0AC}"/>
    <dgm:cxn modelId="{A1E8EBC2-2737-4EED-94D1-9655A46C5D6A}" type="presOf" srcId="{BBDE3064-7B1F-4A7A-B00D-D3EE38DB6C00}" destId="{81DEB31F-D9AE-4B4C-8248-01DCB368B369}" srcOrd="0" destOrd="0" presId="urn:microsoft.com/office/officeart/2005/8/layout/hierarchy2"/>
    <dgm:cxn modelId="{BCB499BB-A45C-4CB1-AC0F-81798B671283}" type="presOf" srcId="{FB13FDE0-4CF3-4E7D-AE27-5A7C8B0611C3}" destId="{0012CFBA-31A9-4A91-83F3-D9946231E3BE}" srcOrd="0" destOrd="0" presId="urn:microsoft.com/office/officeart/2005/8/layout/hierarchy2"/>
    <dgm:cxn modelId="{51026EB1-E8CD-4F7D-BDCD-71D0C8DE251E}" type="presOf" srcId="{537E773B-C14D-4EAD-BDC3-F78C38E5A92D}" destId="{8DBA291E-331E-4058-8970-61E222270622}" srcOrd="0" destOrd="0" presId="urn:microsoft.com/office/officeart/2005/8/layout/hierarchy2"/>
    <dgm:cxn modelId="{A3AAF093-0987-456A-B784-546CAD322712}" srcId="{328F0927-989C-47A3-B139-9AE01AA53E1F}" destId="{B4D0CB6F-9DE0-49C5-BCAA-F3BBE72BC7F1}" srcOrd="1" destOrd="0" parTransId="{8DC4781D-3B87-4FD1-8A60-EC61D6DD1B41}" sibTransId="{E82F314B-D991-4E7C-855F-7C1A2B8CE8E4}"/>
    <dgm:cxn modelId="{0FC9489D-050C-495C-A4C3-B3C891EE50C0}" srcId="{DA2ABF7D-3092-4E39-8721-17B565441AE9}" destId="{0D0913C5-F6C2-4731-9BF0-5147179B6275}" srcOrd="0" destOrd="0" parTransId="{08AC7D55-55DE-4AEF-AA49-B197691B26BD}" sibTransId="{BA8FDC67-55EB-4FCC-B5DE-58B22527D1C3}"/>
    <dgm:cxn modelId="{AD2F6A9D-2431-47E2-9680-8FF2CE5A789D}" type="presOf" srcId="{2609402A-E2D9-4D95-BE5E-2B3FB58C6E1B}" destId="{818E3A2A-8232-41B9-8279-C8587D089C1F}" srcOrd="1" destOrd="0" presId="urn:microsoft.com/office/officeart/2005/8/layout/hierarchy2"/>
    <dgm:cxn modelId="{91C42828-282D-4AFE-91FD-32338C921D7C}" srcId="{24558416-AD75-422F-B2B2-0ABBB19188A0}" destId="{06DE7049-2E05-4C86-BB9B-43DAEB92CFD2}" srcOrd="1" destOrd="0" parTransId="{3F48AB1E-4592-4E65-8C7E-243E011A0B0F}" sibTransId="{CD2659BA-6001-43F8-B350-CF9533BA94C8}"/>
    <dgm:cxn modelId="{B13230F6-CD45-4FB9-84BD-A3E902A27B50}" type="presOf" srcId="{7F61FB6E-4F99-450C-99D8-F17F1A8BF787}" destId="{76542186-A6FC-4577-9BA3-52DB6F047FC0}" srcOrd="0" destOrd="0" presId="urn:microsoft.com/office/officeart/2005/8/layout/hierarchy2"/>
    <dgm:cxn modelId="{0A2DF938-29A0-46F1-9296-164F8F9D9B0A}" type="presOf" srcId="{C13CA470-41DF-41F2-9454-20697D674997}" destId="{6DF8CD4B-633D-49CB-B77A-25D2BB47F155}" srcOrd="0" destOrd="0" presId="urn:microsoft.com/office/officeart/2005/8/layout/hierarchy2"/>
    <dgm:cxn modelId="{A249645B-046D-4AEA-90C9-404A82F1712C}" type="presOf" srcId="{328F0927-989C-47A3-B139-9AE01AA53E1F}" destId="{98053904-4916-4575-99EF-842AA80F89F9}" srcOrd="0" destOrd="0" presId="urn:microsoft.com/office/officeart/2005/8/layout/hierarchy2"/>
    <dgm:cxn modelId="{47F3B7B8-4A81-4FB0-BBD6-0AEFB1223CB7}" type="presOf" srcId="{0D0913C5-F6C2-4731-9BF0-5147179B6275}" destId="{2AFD6F41-BB41-4366-9DDB-223E15E99934}" srcOrd="0" destOrd="0" presId="urn:microsoft.com/office/officeart/2005/8/layout/hierarchy2"/>
    <dgm:cxn modelId="{4F344370-FA29-4C1B-91C8-39D371DA0957}" type="presOf" srcId="{A566304F-FA8B-4BC0-AD46-787FA167F6A4}" destId="{AD0DA54C-33EC-459D-B3CE-8BF8C45225B2}" srcOrd="0" destOrd="0" presId="urn:microsoft.com/office/officeart/2005/8/layout/hierarchy2"/>
    <dgm:cxn modelId="{819B28C7-89B8-4EDF-8C35-060143EB3896}" type="presOf" srcId="{42037B93-4441-48E6-B8D0-A82ABC229DCF}" destId="{6C2CF823-DBD9-4860-9E92-D3B592D93664}" srcOrd="0" destOrd="0" presId="urn:microsoft.com/office/officeart/2005/8/layout/hierarchy2"/>
    <dgm:cxn modelId="{DE874893-215C-49A6-BDD9-C92A4786F803}" srcId="{FB4BDED0-3F81-44E0-88BE-99DBC22EF12E}" destId="{DA2ABF7D-3092-4E39-8721-17B565441AE9}" srcOrd="1" destOrd="0" parTransId="{B8AC855E-6A58-4837-B31B-CA52705C1CC4}" sibTransId="{DE847171-014C-4300-8D9F-7B0426B29527}"/>
    <dgm:cxn modelId="{CADFFA90-4A95-40F7-A891-7AA6FB5DF3E8}" type="presOf" srcId="{675EBFF7-82F4-443C-8FB9-51834CD3C664}" destId="{EF3ED543-0217-4D11-A6CC-5C0EAC4A7D12}" srcOrd="0" destOrd="0" presId="urn:microsoft.com/office/officeart/2005/8/layout/hierarchy2"/>
    <dgm:cxn modelId="{56243756-7F05-47D9-98FA-BDC80337C47B}" type="presOf" srcId="{B8AC855E-6A58-4837-B31B-CA52705C1CC4}" destId="{77269CF2-6F33-4970-828D-59910A389103}" srcOrd="0" destOrd="0" presId="urn:microsoft.com/office/officeart/2005/8/layout/hierarchy2"/>
    <dgm:cxn modelId="{F79E9295-259A-484F-A1BE-E39D8EADF9A2}" srcId="{24558416-AD75-422F-B2B2-0ABBB19188A0}" destId="{675EBFF7-82F4-443C-8FB9-51834CD3C664}" srcOrd="0" destOrd="0" parTransId="{EEE0C2C3-400F-4D4A-8CB9-465BC97FBAE0}" sibTransId="{EF1C7810-6ACC-432A-B626-6AA80C263DB2}"/>
    <dgm:cxn modelId="{E1423A4A-90A8-4894-8EB1-910A654BCD2D}" type="presOf" srcId="{BBDE3064-7B1F-4A7A-B00D-D3EE38DB6C00}" destId="{EF47017B-3D2F-4CA1-BCDE-2BAD07B49B3F}" srcOrd="1" destOrd="0" presId="urn:microsoft.com/office/officeart/2005/8/layout/hierarchy2"/>
    <dgm:cxn modelId="{CC5F2B21-C1A5-4260-9260-51374F8718AD}" type="presOf" srcId="{DA2ABF7D-3092-4E39-8721-17B565441AE9}" destId="{224A710D-185F-4558-B0A3-89157EBCFD4F}" srcOrd="0" destOrd="0" presId="urn:microsoft.com/office/officeart/2005/8/layout/hierarchy2"/>
    <dgm:cxn modelId="{33349CB0-D857-4499-89CA-8B9F329D3C7D}" type="presOf" srcId="{A2BBA937-0C6D-461B-BE59-5A94CEB53B7B}" destId="{98E4D3D8-BE3D-4C20-AFD9-5DC8002B20F4}" srcOrd="0" destOrd="0" presId="urn:microsoft.com/office/officeart/2005/8/layout/hierarchy2"/>
    <dgm:cxn modelId="{AED572E7-0827-4F2E-B364-B407E3E13777}" type="presOf" srcId="{3A09C27E-53E7-45E0-9BDF-E047D3531C53}" destId="{7629C6C5-C334-47F9-BCDC-D61CB011CE09}" srcOrd="0" destOrd="0" presId="urn:microsoft.com/office/officeart/2005/8/layout/hierarchy2"/>
    <dgm:cxn modelId="{9BACFAE7-DFA9-4BB5-AAF9-1607F623DD6E}" srcId="{537E773B-C14D-4EAD-BDC3-F78C38E5A92D}" destId="{5C5612D6-963B-43C7-9370-5B79D9A3E755}" srcOrd="0" destOrd="0" parTransId="{BBDE3064-7B1F-4A7A-B00D-D3EE38DB6C00}" sibTransId="{D7C762EE-C0C1-4867-A089-3BF4168F7BD1}"/>
    <dgm:cxn modelId="{DBBBC5C3-EC5A-4A75-9676-551D0434A037}" srcId="{A2BBA937-0C6D-461B-BE59-5A94CEB53B7B}" destId="{FB13FDE0-4CF3-4E7D-AE27-5A7C8B0611C3}" srcOrd="3" destOrd="0" parTransId="{C13CA470-41DF-41F2-9454-20697D674997}" sibTransId="{A6DAACAD-BD93-49F8-AC11-4D6806F46633}"/>
    <dgm:cxn modelId="{0BC34031-886A-490D-8B29-51FBAB9B8203}" type="presOf" srcId="{B14D9483-75EE-4585-9EC2-65F39CD7DDB0}" destId="{656598C3-7CD5-4E20-AB15-B8D9E271BD62}" srcOrd="0" destOrd="0" presId="urn:microsoft.com/office/officeart/2005/8/layout/hierarchy2"/>
    <dgm:cxn modelId="{7EF7944A-4B23-4FF3-932F-E4817EA1E0AB}" type="presOf" srcId="{C13CA470-41DF-41F2-9454-20697D674997}" destId="{A53476F1-CA97-41A1-B647-219D962032CC}" srcOrd="1" destOrd="0" presId="urn:microsoft.com/office/officeart/2005/8/layout/hierarchy2"/>
    <dgm:cxn modelId="{E298562B-0B13-4F6C-BEB5-21E0BFDAF0E2}" type="presOf" srcId="{24558416-AD75-422F-B2B2-0ABBB19188A0}" destId="{7C783583-AEBB-432F-9932-4CFA75C2790D}" srcOrd="0" destOrd="0" presId="urn:microsoft.com/office/officeart/2005/8/layout/hierarchy2"/>
    <dgm:cxn modelId="{FA20C282-9A8C-462B-8E9E-A43527456090}" srcId="{A2BBA937-0C6D-461B-BE59-5A94CEB53B7B}" destId="{24558416-AD75-422F-B2B2-0ABBB19188A0}" srcOrd="0" destOrd="0" parTransId="{8AD3961B-4DE3-4151-9BC3-435944D31B50}" sibTransId="{774B9895-8001-4F11-AD71-1D2F815AAC1D}"/>
    <dgm:cxn modelId="{963205CC-2181-4AC8-BD57-97A7A11C4A02}" type="presOf" srcId="{9C130028-1B34-4FE8-85EB-FB556BA8C7C6}" destId="{7790FED4-5291-4A43-894F-0C16CE6636FA}" srcOrd="0" destOrd="0" presId="urn:microsoft.com/office/officeart/2005/8/layout/hierarchy2"/>
    <dgm:cxn modelId="{26FACF5D-CAF6-4FDC-ABCD-A86393642AAF}" srcId="{A2BBA937-0C6D-461B-BE59-5A94CEB53B7B}" destId="{42037B93-4441-48E6-B8D0-A82ABC229DCF}" srcOrd="1" destOrd="0" parTransId="{2609402A-E2D9-4D95-BE5E-2B3FB58C6E1B}" sibTransId="{170E5319-FBA5-4C66-BE75-986F343C8816}"/>
    <dgm:cxn modelId="{3180126F-8879-49C4-B14A-72D266BEB104}" type="presOf" srcId="{3F48AB1E-4592-4E65-8C7E-243E011A0B0F}" destId="{CF324E56-BCD1-401D-95AC-AFF628F32407}" srcOrd="1" destOrd="0" presId="urn:microsoft.com/office/officeart/2005/8/layout/hierarchy2"/>
    <dgm:cxn modelId="{6FF9FFF6-6163-4C03-BC2E-239FAA8ABD9D}" type="presOf" srcId="{3A09C27E-53E7-45E0-9BDF-E047D3531C53}" destId="{03845602-B203-4EE6-9DF7-9C863C397272}" srcOrd="1" destOrd="0" presId="urn:microsoft.com/office/officeart/2005/8/layout/hierarchy2"/>
    <dgm:cxn modelId="{A646C107-6F80-43B2-A4A8-C98E4B1ADA94}" type="presOf" srcId="{281C6AC8-FF4B-4B8B-9E5E-4DEB8E224067}" destId="{7453975C-E727-4BDC-A069-E002FCC34888}" srcOrd="0" destOrd="0" presId="urn:microsoft.com/office/officeart/2005/8/layout/hierarchy2"/>
    <dgm:cxn modelId="{D1008377-6059-49D0-8143-9C9F6A4B0972}" type="presOf" srcId="{08AC7D55-55DE-4AEF-AA49-B197691B26BD}" destId="{6BA4D97C-BA3C-4BCA-87D1-967A3B7058C2}" srcOrd="0" destOrd="0" presId="urn:microsoft.com/office/officeart/2005/8/layout/hierarchy2"/>
    <dgm:cxn modelId="{0901FDF4-B426-4EC4-BADC-15C8AD4FE58D}" type="presOf" srcId="{A566304F-FA8B-4BC0-AD46-787FA167F6A4}" destId="{355C1C01-A224-4280-9766-10F518A2EB8B}" srcOrd="1" destOrd="0" presId="urn:microsoft.com/office/officeart/2005/8/layout/hierarchy2"/>
    <dgm:cxn modelId="{475FC942-041C-4D20-BFA2-293B56DF0C14}" type="presOf" srcId="{EEE0C2C3-400F-4D4A-8CB9-465BC97FBAE0}" destId="{23444880-0F4A-4E51-86B0-72243297A304}" srcOrd="0" destOrd="0" presId="urn:microsoft.com/office/officeart/2005/8/layout/hierarchy2"/>
    <dgm:cxn modelId="{7D6B2765-C6FC-45AE-8DFF-CC30FD2C100C}" type="presOf" srcId="{5C5612D6-963B-43C7-9370-5B79D9A3E755}" destId="{D7715A8A-74E0-4ACA-8CE9-9A54E7D8E933}" srcOrd="0" destOrd="0" presId="urn:microsoft.com/office/officeart/2005/8/layout/hierarchy2"/>
    <dgm:cxn modelId="{BD43EA29-EA13-4F47-9248-703D5310897C}" srcId="{A2BBA937-0C6D-461B-BE59-5A94CEB53B7B}" destId="{328F0927-989C-47A3-B139-9AE01AA53E1F}" srcOrd="2" destOrd="0" parTransId="{04D92528-526C-4039-812D-D5B3A3554819}" sibTransId="{1143A6E9-495F-466E-AF0B-0B9BF2456A99}"/>
    <dgm:cxn modelId="{C4D090C4-561B-4449-B0EE-40295481C0B8}" srcId="{42037B93-4441-48E6-B8D0-A82ABC229DCF}" destId="{B14D9483-75EE-4585-9EC2-65F39CD7DDB0}" srcOrd="0" destOrd="0" parTransId="{A566304F-FA8B-4BC0-AD46-787FA167F6A4}" sibTransId="{823EC5CE-9281-44F3-AB52-C746AF5B6573}"/>
    <dgm:cxn modelId="{2181B5EC-7BFA-4745-9FC2-6E4FD93AC3FD}" type="presOf" srcId="{B8AC855E-6A58-4837-B31B-CA52705C1CC4}" destId="{3E732A2E-7345-4745-80AC-552DC5E2EBA6}" srcOrd="1" destOrd="0" presId="urn:microsoft.com/office/officeart/2005/8/layout/hierarchy2"/>
    <dgm:cxn modelId="{D4BB0048-9EC7-4922-8911-6FDA8872C055}" type="presOf" srcId="{2BEADB9B-9580-4552-9BFE-CB07B9E2D3CB}" destId="{3E5D77F3-0524-4182-8EAC-BAD6015B91CC}" srcOrd="0" destOrd="0" presId="urn:microsoft.com/office/officeart/2005/8/layout/hierarchy2"/>
    <dgm:cxn modelId="{379A3582-9D1E-4682-AF99-2458DA97BDE6}" type="presOf" srcId="{9C130028-1B34-4FE8-85EB-FB556BA8C7C6}" destId="{6BF9A56F-F224-4D9A-B3F8-66843385A4F0}" srcOrd="1" destOrd="0" presId="urn:microsoft.com/office/officeart/2005/8/layout/hierarchy2"/>
    <dgm:cxn modelId="{BD5BA6F3-84B4-4D13-8B0D-4D742A194745}" type="presOf" srcId="{2BEADB9B-9580-4552-9BFE-CB07B9E2D3CB}" destId="{FE50D6AC-61E7-4A5B-8E61-2ADC5B3ED512}" srcOrd="1" destOrd="0" presId="urn:microsoft.com/office/officeart/2005/8/layout/hierarchy2"/>
    <dgm:cxn modelId="{F362E70D-0648-487E-8F4D-85BF9C978081}" type="presOf" srcId="{8DC4781D-3B87-4FD1-8A60-EC61D6DD1B41}" destId="{564E0D33-3EE2-4910-84EF-DCD9BD1C5A01}" srcOrd="1" destOrd="0" presId="urn:microsoft.com/office/officeart/2005/8/layout/hierarchy2"/>
    <dgm:cxn modelId="{55BD36D4-0067-4543-90AA-C282A215CBB7}" srcId="{92B7D52A-AC6D-4605-B8C2-A7BF9AE944F2}" destId="{FB4BDED0-3F81-44E0-88BE-99DBC22EF12E}" srcOrd="0" destOrd="0" parTransId="{087A87E2-2E37-4395-A84C-CDC47C7F314A}" sibTransId="{23D9A9C8-7E50-4A52-9345-D005ABB14CE1}"/>
    <dgm:cxn modelId="{13DB6F14-F26E-4DDB-BA43-59E071B67125}" type="presOf" srcId="{B4D0CB6F-9DE0-49C5-BCAA-F3BBE72BC7F1}" destId="{05DB6F51-79B3-4832-913D-704A5FDA1F18}" srcOrd="0" destOrd="0" presId="urn:microsoft.com/office/officeart/2005/8/layout/hierarchy2"/>
    <dgm:cxn modelId="{D8ABEBF7-5FCF-4983-9531-63C751F64590}" srcId="{328F0927-989C-47A3-B139-9AE01AA53E1F}" destId="{42B0AE33-C291-4637-876E-AF03CE3798F1}" srcOrd="0" destOrd="0" parTransId="{7F61FB6E-4F99-450C-99D8-F17F1A8BF787}" sibTransId="{8F97ED0B-3ADE-497F-94AA-92413CA921FD}"/>
    <dgm:cxn modelId="{D6BAFBB6-8096-4D14-82A0-E0F415571DBF}" type="presOf" srcId="{2609402A-E2D9-4D95-BE5E-2B3FB58C6E1B}" destId="{64280D2F-D714-499B-9D02-0BB0796A30C8}" srcOrd="0" destOrd="0" presId="urn:microsoft.com/office/officeart/2005/8/layout/hierarchy2"/>
    <dgm:cxn modelId="{A0C448A1-B9A1-4110-AA7E-F9F713B3AE3F}" type="presOf" srcId="{7F61FB6E-4F99-450C-99D8-F17F1A8BF787}" destId="{E5C20A13-4201-481E-BE3B-1E3EEB58F42D}" srcOrd="1" destOrd="0" presId="urn:microsoft.com/office/officeart/2005/8/layout/hierarchy2"/>
    <dgm:cxn modelId="{0C9D24EE-B808-4CCE-91DD-1CCC222CB8CA}" type="presOf" srcId="{FB4BDED0-3F81-44E0-88BE-99DBC22EF12E}" destId="{F7905CD8-1862-4505-B101-EDE85E74581A}" srcOrd="0" destOrd="0" presId="urn:microsoft.com/office/officeart/2005/8/layout/hierarchy2"/>
    <dgm:cxn modelId="{3C2DA908-9403-4AE5-83FA-F63BDDE1FABC}" srcId="{FB13FDE0-4CF3-4E7D-AE27-5A7C8B0611C3}" destId="{281C6AC8-FF4B-4B8B-9E5E-4DEB8E224067}" srcOrd="0" destOrd="0" parTransId="{9C130028-1B34-4FE8-85EB-FB556BA8C7C6}" sibTransId="{9BC5E1C1-EADA-459D-BEE1-3BAEF6C95910}"/>
    <dgm:cxn modelId="{4FCFCE7D-7A54-4104-ACC6-75CA843F5D02}" type="presOf" srcId="{EEE0C2C3-400F-4D4A-8CB9-465BC97FBAE0}" destId="{86053DAC-1CAB-44BB-A18C-1E0CF280C1D8}" srcOrd="1" destOrd="0" presId="urn:microsoft.com/office/officeart/2005/8/layout/hierarchy2"/>
    <dgm:cxn modelId="{8A1FCD2D-3B87-4461-A8C0-206BE66B3C4F}" type="presOf" srcId="{04D92528-526C-4039-812D-D5B3A3554819}" destId="{C51F0F4A-8937-473B-800D-E5C619A2479D}" srcOrd="0" destOrd="0" presId="urn:microsoft.com/office/officeart/2005/8/layout/hierarchy2"/>
    <dgm:cxn modelId="{3AC0BBE5-C2E5-45AE-B284-4B8A71C61168}" type="presParOf" srcId="{DC81B89A-AF13-4363-9B83-E285E5E4D97B}" destId="{E073F426-DE88-4C77-BA39-4A600EE7F403}" srcOrd="0" destOrd="0" presId="urn:microsoft.com/office/officeart/2005/8/layout/hierarchy2"/>
    <dgm:cxn modelId="{868FF2EF-A68F-4860-B862-049A4738B10E}" type="presParOf" srcId="{E073F426-DE88-4C77-BA39-4A600EE7F403}" destId="{F7905CD8-1862-4505-B101-EDE85E74581A}" srcOrd="0" destOrd="0" presId="urn:microsoft.com/office/officeart/2005/8/layout/hierarchy2"/>
    <dgm:cxn modelId="{89A665AF-5C76-411F-B32E-BF38F509888D}" type="presParOf" srcId="{E073F426-DE88-4C77-BA39-4A600EE7F403}" destId="{286915D1-4488-4228-8424-7977710E1A3D}" srcOrd="1" destOrd="0" presId="urn:microsoft.com/office/officeart/2005/8/layout/hierarchy2"/>
    <dgm:cxn modelId="{84C418EC-810F-45E1-BE8B-31F0ADE76328}" type="presParOf" srcId="{286915D1-4488-4228-8424-7977710E1A3D}" destId="{3E5D77F3-0524-4182-8EAC-BAD6015B91CC}" srcOrd="0" destOrd="0" presId="urn:microsoft.com/office/officeart/2005/8/layout/hierarchy2"/>
    <dgm:cxn modelId="{3EE60461-2D50-4756-918A-684C4ADF8F7B}" type="presParOf" srcId="{3E5D77F3-0524-4182-8EAC-BAD6015B91CC}" destId="{FE50D6AC-61E7-4A5B-8E61-2ADC5B3ED512}" srcOrd="0" destOrd="0" presId="urn:microsoft.com/office/officeart/2005/8/layout/hierarchy2"/>
    <dgm:cxn modelId="{655DFE59-1F3B-4297-8B27-485188F1A26A}" type="presParOf" srcId="{286915D1-4488-4228-8424-7977710E1A3D}" destId="{02678BEC-73DA-48DF-8162-202743FE1B4E}" srcOrd="1" destOrd="0" presId="urn:microsoft.com/office/officeart/2005/8/layout/hierarchy2"/>
    <dgm:cxn modelId="{6D68DC5A-6E7C-47B6-A7B7-C21398A574B4}" type="presParOf" srcId="{02678BEC-73DA-48DF-8162-202743FE1B4E}" destId="{98E4D3D8-BE3D-4C20-AFD9-5DC8002B20F4}" srcOrd="0" destOrd="0" presId="urn:microsoft.com/office/officeart/2005/8/layout/hierarchy2"/>
    <dgm:cxn modelId="{511751EB-6AE0-492B-94E0-CC5577AC204E}" type="presParOf" srcId="{02678BEC-73DA-48DF-8162-202743FE1B4E}" destId="{64B0B0A0-D2DF-4C78-8089-F228BCE5EDFB}" srcOrd="1" destOrd="0" presId="urn:microsoft.com/office/officeart/2005/8/layout/hierarchy2"/>
    <dgm:cxn modelId="{CB1874FC-DF25-4316-B80E-307FD4DB075F}" type="presParOf" srcId="{64B0B0A0-D2DF-4C78-8089-F228BCE5EDFB}" destId="{01FEC080-8E0F-4717-931A-4A9693B7096F}" srcOrd="0" destOrd="0" presId="urn:microsoft.com/office/officeart/2005/8/layout/hierarchy2"/>
    <dgm:cxn modelId="{37352C9D-6B02-4354-9B24-2A9C4B9C23A5}" type="presParOf" srcId="{01FEC080-8E0F-4717-931A-4A9693B7096F}" destId="{F1B9F27C-A81B-4161-A816-E08722377790}" srcOrd="0" destOrd="0" presId="urn:microsoft.com/office/officeart/2005/8/layout/hierarchy2"/>
    <dgm:cxn modelId="{B64E985D-A7EF-49D3-A791-3BFB1F4F4F90}" type="presParOf" srcId="{64B0B0A0-D2DF-4C78-8089-F228BCE5EDFB}" destId="{CF3B48EC-2062-4B6D-BEEE-2BAE90EE47E7}" srcOrd="1" destOrd="0" presId="urn:microsoft.com/office/officeart/2005/8/layout/hierarchy2"/>
    <dgm:cxn modelId="{E73410C4-9A82-42CD-A6FF-28D67FD908AB}" type="presParOf" srcId="{CF3B48EC-2062-4B6D-BEEE-2BAE90EE47E7}" destId="{7C783583-AEBB-432F-9932-4CFA75C2790D}" srcOrd="0" destOrd="0" presId="urn:microsoft.com/office/officeart/2005/8/layout/hierarchy2"/>
    <dgm:cxn modelId="{07035566-E847-450F-AB8F-E3C7BF3EDD4A}" type="presParOf" srcId="{CF3B48EC-2062-4B6D-BEEE-2BAE90EE47E7}" destId="{810CB469-3803-40F7-BFB3-101DAAB314DD}" srcOrd="1" destOrd="0" presId="urn:microsoft.com/office/officeart/2005/8/layout/hierarchy2"/>
    <dgm:cxn modelId="{DB3DDB50-57F4-4A23-9EC0-70B41B00CE4E}" type="presParOf" srcId="{810CB469-3803-40F7-BFB3-101DAAB314DD}" destId="{23444880-0F4A-4E51-86B0-72243297A304}" srcOrd="0" destOrd="0" presId="urn:microsoft.com/office/officeart/2005/8/layout/hierarchy2"/>
    <dgm:cxn modelId="{E23A2FF8-DE4B-447F-AD0C-0DDD01CB9432}" type="presParOf" srcId="{23444880-0F4A-4E51-86B0-72243297A304}" destId="{86053DAC-1CAB-44BB-A18C-1E0CF280C1D8}" srcOrd="0" destOrd="0" presId="urn:microsoft.com/office/officeart/2005/8/layout/hierarchy2"/>
    <dgm:cxn modelId="{9BD6AF08-989B-4325-B8AA-2561638F3F3E}" type="presParOf" srcId="{810CB469-3803-40F7-BFB3-101DAAB314DD}" destId="{CDFFC15B-2021-4405-A739-4E56978EDFFF}" srcOrd="1" destOrd="0" presId="urn:microsoft.com/office/officeart/2005/8/layout/hierarchy2"/>
    <dgm:cxn modelId="{E807A9BC-A7B4-4E15-BE10-D3E258FA3BA3}" type="presParOf" srcId="{CDFFC15B-2021-4405-A739-4E56978EDFFF}" destId="{EF3ED543-0217-4D11-A6CC-5C0EAC4A7D12}" srcOrd="0" destOrd="0" presId="urn:microsoft.com/office/officeart/2005/8/layout/hierarchy2"/>
    <dgm:cxn modelId="{A90E0A26-B38B-4A0C-AB4C-84513645D7A4}" type="presParOf" srcId="{CDFFC15B-2021-4405-A739-4E56978EDFFF}" destId="{1D56612D-1AEE-4E07-AC7A-CAA1FC0E2D12}" srcOrd="1" destOrd="0" presId="urn:microsoft.com/office/officeart/2005/8/layout/hierarchy2"/>
    <dgm:cxn modelId="{1A8C403B-1037-4A98-82B6-0C24576D371F}" type="presParOf" srcId="{810CB469-3803-40F7-BFB3-101DAAB314DD}" destId="{0D5CD5CD-7BBC-486F-88DD-BB1841FA80FA}" srcOrd="2" destOrd="0" presId="urn:microsoft.com/office/officeart/2005/8/layout/hierarchy2"/>
    <dgm:cxn modelId="{DB21CD65-25A7-430F-9EE6-ACD9C5DCF085}" type="presParOf" srcId="{0D5CD5CD-7BBC-486F-88DD-BB1841FA80FA}" destId="{CF324E56-BCD1-401D-95AC-AFF628F32407}" srcOrd="0" destOrd="0" presId="urn:microsoft.com/office/officeart/2005/8/layout/hierarchy2"/>
    <dgm:cxn modelId="{EA84860D-51A5-44BD-9789-84553451A35D}" type="presParOf" srcId="{810CB469-3803-40F7-BFB3-101DAAB314DD}" destId="{ADF475BD-1C16-433A-A55F-585015F640C6}" srcOrd="3" destOrd="0" presId="urn:microsoft.com/office/officeart/2005/8/layout/hierarchy2"/>
    <dgm:cxn modelId="{99242F24-6B2C-44C6-9E5D-BDB87E39F10D}" type="presParOf" srcId="{ADF475BD-1C16-433A-A55F-585015F640C6}" destId="{BD517F5E-13F3-45E7-9937-DB8AA2AD55B0}" srcOrd="0" destOrd="0" presId="urn:microsoft.com/office/officeart/2005/8/layout/hierarchy2"/>
    <dgm:cxn modelId="{43534A70-2786-4753-9AA9-370BDF44A1CB}" type="presParOf" srcId="{ADF475BD-1C16-433A-A55F-585015F640C6}" destId="{304C7EE5-6A0C-40B1-8282-755FB379FFDC}" srcOrd="1" destOrd="0" presId="urn:microsoft.com/office/officeart/2005/8/layout/hierarchy2"/>
    <dgm:cxn modelId="{AF4EE54A-64BA-4D19-A41D-DDB4A0373198}" type="presParOf" srcId="{64B0B0A0-D2DF-4C78-8089-F228BCE5EDFB}" destId="{64280D2F-D714-499B-9D02-0BB0796A30C8}" srcOrd="2" destOrd="0" presId="urn:microsoft.com/office/officeart/2005/8/layout/hierarchy2"/>
    <dgm:cxn modelId="{DF037FC2-6120-48CA-8F57-43606C081D2D}" type="presParOf" srcId="{64280D2F-D714-499B-9D02-0BB0796A30C8}" destId="{818E3A2A-8232-41B9-8279-C8587D089C1F}" srcOrd="0" destOrd="0" presId="urn:microsoft.com/office/officeart/2005/8/layout/hierarchy2"/>
    <dgm:cxn modelId="{7ABDD623-B38D-4050-9383-4E178280CD94}" type="presParOf" srcId="{64B0B0A0-D2DF-4C78-8089-F228BCE5EDFB}" destId="{17AF6F53-C82D-4CDE-A54B-95CC1D298929}" srcOrd="3" destOrd="0" presId="urn:microsoft.com/office/officeart/2005/8/layout/hierarchy2"/>
    <dgm:cxn modelId="{93D81936-5917-439D-8862-E175E1C54E9A}" type="presParOf" srcId="{17AF6F53-C82D-4CDE-A54B-95CC1D298929}" destId="{6C2CF823-DBD9-4860-9E92-D3B592D93664}" srcOrd="0" destOrd="0" presId="urn:microsoft.com/office/officeart/2005/8/layout/hierarchy2"/>
    <dgm:cxn modelId="{8470308A-23DD-47C4-9663-D33FCD0A81BF}" type="presParOf" srcId="{17AF6F53-C82D-4CDE-A54B-95CC1D298929}" destId="{0C6A67DF-70CA-4FC4-BF49-78E4887747DF}" srcOrd="1" destOrd="0" presId="urn:microsoft.com/office/officeart/2005/8/layout/hierarchy2"/>
    <dgm:cxn modelId="{478DE9A7-7C3C-470B-AE2B-78361B83E0F6}" type="presParOf" srcId="{0C6A67DF-70CA-4FC4-BF49-78E4887747DF}" destId="{AD0DA54C-33EC-459D-B3CE-8BF8C45225B2}" srcOrd="0" destOrd="0" presId="urn:microsoft.com/office/officeart/2005/8/layout/hierarchy2"/>
    <dgm:cxn modelId="{E526F5CA-1111-4E3F-B12F-825C5B8861B9}" type="presParOf" srcId="{AD0DA54C-33EC-459D-B3CE-8BF8C45225B2}" destId="{355C1C01-A224-4280-9766-10F518A2EB8B}" srcOrd="0" destOrd="0" presId="urn:microsoft.com/office/officeart/2005/8/layout/hierarchy2"/>
    <dgm:cxn modelId="{D7B0B3BF-10AB-43BE-8E49-4A7D2E9DD073}" type="presParOf" srcId="{0C6A67DF-70CA-4FC4-BF49-78E4887747DF}" destId="{55082EED-9165-4265-80E3-31A9D4E0F598}" srcOrd="1" destOrd="0" presId="urn:microsoft.com/office/officeart/2005/8/layout/hierarchy2"/>
    <dgm:cxn modelId="{DF52A20E-37DB-4A49-B488-49BDA7C9CB0C}" type="presParOf" srcId="{55082EED-9165-4265-80E3-31A9D4E0F598}" destId="{656598C3-7CD5-4E20-AB15-B8D9E271BD62}" srcOrd="0" destOrd="0" presId="urn:microsoft.com/office/officeart/2005/8/layout/hierarchy2"/>
    <dgm:cxn modelId="{AA640574-5509-467E-B664-69BE6CC5267A}" type="presParOf" srcId="{55082EED-9165-4265-80E3-31A9D4E0F598}" destId="{25CD557F-C134-492D-B91D-22829904787A}" srcOrd="1" destOrd="0" presId="urn:microsoft.com/office/officeart/2005/8/layout/hierarchy2"/>
    <dgm:cxn modelId="{19D3077A-A995-443C-8E3E-B93E50704A3D}" type="presParOf" srcId="{64B0B0A0-D2DF-4C78-8089-F228BCE5EDFB}" destId="{C51F0F4A-8937-473B-800D-E5C619A2479D}" srcOrd="4" destOrd="0" presId="urn:microsoft.com/office/officeart/2005/8/layout/hierarchy2"/>
    <dgm:cxn modelId="{E42A9EE2-55BB-465E-AF17-C2A18BAF9CCF}" type="presParOf" srcId="{C51F0F4A-8937-473B-800D-E5C619A2479D}" destId="{A1B54440-5461-431F-BAC7-DADFC269D839}" srcOrd="0" destOrd="0" presId="urn:microsoft.com/office/officeart/2005/8/layout/hierarchy2"/>
    <dgm:cxn modelId="{37CE4AB6-A526-4BBB-A3D4-724A621C8C6F}" type="presParOf" srcId="{64B0B0A0-D2DF-4C78-8089-F228BCE5EDFB}" destId="{F592AC23-5A30-41B6-BD47-DFD05263AB4A}" srcOrd="5" destOrd="0" presId="urn:microsoft.com/office/officeart/2005/8/layout/hierarchy2"/>
    <dgm:cxn modelId="{A3933AFB-3EB6-4681-8CA6-D71070C99BAF}" type="presParOf" srcId="{F592AC23-5A30-41B6-BD47-DFD05263AB4A}" destId="{98053904-4916-4575-99EF-842AA80F89F9}" srcOrd="0" destOrd="0" presId="urn:microsoft.com/office/officeart/2005/8/layout/hierarchy2"/>
    <dgm:cxn modelId="{6CD7D00A-F976-44FD-B633-F06B26C07DB4}" type="presParOf" srcId="{F592AC23-5A30-41B6-BD47-DFD05263AB4A}" destId="{6EF97D00-E752-47C7-BE0F-1B53A10F6921}" srcOrd="1" destOrd="0" presId="urn:microsoft.com/office/officeart/2005/8/layout/hierarchy2"/>
    <dgm:cxn modelId="{39F6A936-FCC6-4334-BA60-F2CFE0AF6848}" type="presParOf" srcId="{6EF97D00-E752-47C7-BE0F-1B53A10F6921}" destId="{76542186-A6FC-4577-9BA3-52DB6F047FC0}" srcOrd="0" destOrd="0" presId="urn:microsoft.com/office/officeart/2005/8/layout/hierarchy2"/>
    <dgm:cxn modelId="{9DF18BEC-BE38-49EC-BA8E-CEAE4AD4FFFF}" type="presParOf" srcId="{76542186-A6FC-4577-9BA3-52DB6F047FC0}" destId="{E5C20A13-4201-481E-BE3B-1E3EEB58F42D}" srcOrd="0" destOrd="0" presId="urn:microsoft.com/office/officeart/2005/8/layout/hierarchy2"/>
    <dgm:cxn modelId="{64FF619B-E1A6-42D1-BDCC-936C96928AC0}" type="presParOf" srcId="{6EF97D00-E752-47C7-BE0F-1B53A10F6921}" destId="{62C21AA2-80C7-414A-AEBC-0D0E54B46239}" srcOrd="1" destOrd="0" presId="urn:microsoft.com/office/officeart/2005/8/layout/hierarchy2"/>
    <dgm:cxn modelId="{987E74AF-B794-48DC-B59B-842A19BE408A}" type="presParOf" srcId="{62C21AA2-80C7-414A-AEBC-0D0E54B46239}" destId="{206EE7E2-8B72-446D-954B-70610C03879B}" srcOrd="0" destOrd="0" presId="urn:microsoft.com/office/officeart/2005/8/layout/hierarchy2"/>
    <dgm:cxn modelId="{D615C520-C59B-4195-A5DE-7A60B40A6324}" type="presParOf" srcId="{62C21AA2-80C7-414A-AEBC-0D0E54B46239}" destId="{F44A2DBC-D2AC-48CA-8605-B924561869C6}" srcOrd="1" destOrd="0" presId="urn:microsoft.com/office/officeart/2005/8/layout/hierarchy2"/>
    <dgm:cxn modelId="{C89728E6-8A30-4164-A932-6760E3067DED}" type="presParOf" srcId="{6EF97D00-E752-47C7-BE0F-1B53A10F6921}" destId="{8556A265-FD84-41BC-BBC0-96A77653FA5D}" srcOrd="2" destOrd="0" presId="urn:microsoft.com/office/officeart/2005/8/layout/hierarchy2"/>
    <dgm:cxn modelId="{EE2189BE-947C-464E-A8B5-1A54CD5077FF}" type="presParOf" srcId="{8556A265-FD84-41BC-BBC0-96A77653FA5D}" destId="{564E0D33-3EE2-4910-84EF-DCD9BD1C5A01}" srcOrd="0" destOrd="0" presId="urn:microsoft.com/office/officeart/2005/8/layout/hierarchy2"/>
    <dgm:cxn modelId="{27415F51-39A7-4C0B-81A6-109BE066E6AD}" type="presParOf" srcId="{6EF97D00-E752-47C7-BE0F-1B53A10F6921}" destId="{16872980-5086-4D07-B5FA-1BB2E2F48D9D}" srcOrd="3" destOrd="0" presId="urn:microsoft.com/office/officeart/2005/8/layout/hierarchy2"/>
    <dgm:cxn modelId="{9097F12C-22CF-41B8-A669-DF1864505A52}" type="presParOf" srcId="{16872980-5086-4D07-B5FA-1BB2E2F48D9D}" destId="{05DB6F51-79B3-4832-913D-704A5FDA1F18}" srcOrd="0" destOrd="0" presId="urn:microsoft.com/office/officeart/2005/8/layout/hierarchy2"/>
    <dgm:cxn modelId="{2D492158-6F07-4012-8235-BC1DDCD764CC}" type="presParOf" srcId="{16872980-5086-4D07-B5FA-1BB2E2F48D9D}" destId="{F346C9C0-16F2-4FDF-9228-06A393CAA560}" srcOrd="1" destOrd="0" presId="urn:microsoft.com/office/officeart/2005/8/layout/hierarchy2"/>
    <dgm:cxn modelId="{CDEA76DC-4DC5-4D34-9BC0-836E1B630810}" type="presParOf" srcId="{64B0B0A0-D2DF-4C78-8089-F228BCE5EDFB}" destId="{6DF8CD4B-633D-49CB-B77A-25D2BB47F155}" srcOrd="6" destOrd="0" presId="urn:microsoft.com/office/officeart/2005/8/layout/hierarchy2"/>
    <dgm:cxn modelId="{1B1E2CAE-BFA4-4DF2-B2F6-E58BA1C1E735}" type="presParOf" srcId="{6DF8CD4B-633D-49CB-B77A-25D2BB47F155}" destId="{A53476F1-CA97-41A1-B647-219D962032CC}" srcOrd="0" destOrd="0" presId="urn:microsoft.com/office/officeart/2005/8/layout/hierarchy2"/>
    <dgm:cxn modelId="{8EFF0F5F-AE7B-4CAC-BE29-8DEDADF71F87}" type="presParOf" srcId="{64B0B0A0-D2DF-4C78-8089-F228BCE5EDFB}" destId="{C78A6ABF-E74B-48FA-862B-844738833852}" srcOrd="7" destOrd="0" presId="urn:microsoft.com/office/officeart/2005/8/layout/hierarchy2"/>
    <dgm:cxn modelId="{37F2683B-5E80-4E9D-A077-619F6216BA83}" type="presParOf" srcId="{C78A6ABF-E74B-48FA-862B-844738833852}" destId="{0012CFBA-31A9-4A91-83F3-D9946231E3BE}" srcOrd="0" destOrd="0" presId="urn:microsoft.com/office/officeart/2005/8/layout/hierarchy2"/>
    <dgm:cxn modelId="{31DEF5AC-AF0D-4B3B-9DF5-1673EDF1EE8A}" type="presParOf" srcId="{C78A6ABF-E74B-48FA-862B-844738833852}" destId="{722137C8-016A-4CDC-A651-A79CA4F7A765}" srcOrd="1" destOrd="0" presId="urn:microsoft.com/office/officeart/2005/8/layout/hierarchy2"/>
    <dgm:cxn modelId="{BDE735EE-C46E-4D54-A6A1-938F36DD7845}" type="presParOf" srcId="{722137C8-016A-4CDC-A651-A79CA4F7A765}" destId="{7790FED4-5291-4A43-894F-0C16CE6636FA}" srcOrd="0" destOrd="0" presId="urn:microsoft.com/office/officeart/2005/8/layout/hierarchy2"/>
    <dgm:cxn modelId="{4ABC6CD4-CD64-4542-955D-51F4A9B6120E}" type="presParOf" srcId="{7790FED4-5291-4A43-894F-0C16CE6636FA}" destId="{6BF9A56F-F224-4D9A-B3F8-66843385A4F0}" srcOrd="0" destOrd="0" presId="urn:microsoft.com/office/officeart/2005/8/layout/hierarchy2"/>
    <dgm:cxn modelId="{A151D863-BBC3-448A-9B92-18D76C76D9F6}" type="presParOf" srcId="{722137C8-016A-4CDC-A651-A79CA4F7A765}" destId="{BA5FDBEF-C7E9-4B97-8A89-768AD39775F4}" srcOrd="1" destOrd="0" presId="urn:microsoft.com/office/officeart/2005/8/layout/hierarchy2"/>
    <dgm:cxn modelId="{495AA152-9555-4971-867B-6DF950C76371}" type="presParOf" srcId="{BA5FDBEF-C7E9-4B97-8A89-768AD39775F4}" destId="{7453975C-E727-4BDC-A069-E002FCC34888}" srcOrd="0" destOrd="0" presId="urn:microsoft.com/office/officeart/2005/8/layout/hierarchy2"/>
    <dgm:cxn modelId="{2A46D8CF-CFB4-49E1-8D2C-D630238C51F9}" type="presParOf" srcId="{BA5FDBEF-C7E9-4B97-8A89-768AD39775F4}" destId="{78D8680D-2570-4B4D-B0D2-099B9972B5A7}" srcOrd="1" destOrd="0" presId="urn:microsoft.com/office/officeart/2005/8/layout/hierarchy2"/>
    <dgm:cxn modelId="{E62412BF-D42E-4636-A18F-997AA62D3272}" type="presParOf" srcId="{286915D1-4488-4228-8424-7977710E1A3D}" destId="{77269CF2-6F33-4970-828D-59910A389103}" srcOrd="2" destOrd="0" presId="urn:microsoft.com/office/officeart/2005/8/layout/hierarchy2"/>
    <dgm:cxn modelId="{B2A99E3D-72D3-4940-95B9-DEDFD0F8E538}" type="presParOf" srcId="{77269CF2-6F33-4970-828D-59910A389103}" destId="{3E732A2E-7345-4745-80AC-552DC5E2EBA6}" srcOrd="0" destOrd="0" presId="urn:microsoft.com/office/officeart/2005/8/layout/hierarchy2"/>
    <dgm:cxn modelId="{C2E88175-6B8D-4B51-82B1-D0686B102AF8}" type="presParOf" srcId="{286915D1-4488-4228-8424-7977710E1A3D}" destId="{B6522A1F-509A-43DF-9AFE-A2EA3DD1748F}" srcOrd="3" destOrd="0" presId="urn:microsoft.com/office/officeart/2005/8/layout/hierarchy2"/>
    <dgm:cxn modelId="{E4B0F612-D536-4301-A926-04061148C3C8}" type="presParOf" srcId="{B6522A1F-509A-43DF-9AFE-A2EA3DD1748F}" destId="{224A710D-185F-4558-B0A3-89157EBCFD4F}" srcOrd="0" destOrd="0" presId="urn:microsoft.com/office/officeart/2005/8/layout/hierarchy2"/>
    <dgm:cxn modelId="{9ECCC24D-20F1-4D56-B448-F29707715005}" type="presParOf" srcId="{B6522A1F-509A-43DF-9AFE-A2EA3DD1748F}" destId="{6D0B0565-39BD-4556-9A44-08C3944C4747}" srcOrd="1" destOrd="0" presId="urn:microsoft.com/office/officeart/2005/8/layout/hierarchy2"/>
    <dgm:cxn modelId="{770B9BE9-2FF2-4EE4-976B-88BC606DE35B}" type="presParOf" srcId="{6D0B0565-39BD-4556-9A44-08C3944C4747}" destId="{6BA4D97C-BA3C-4BCA-87D1-967A3B7058C2}" srcOrd="0" destOrd="0" presId="urn:microsoft.com/office/officeart/2005/8/layout/hierarchy2"/>
    <dgm:cxn modelId="{C59B5592-942D-40AC-8E72-8229E2DDA65A}" type="presParOf" srcId="{6BA4D97C-BA3C-4BCA-87D1-967A3B7058C2}" destId="{94F78D18-7679-46CF-8F40-DB3BCCE4C94C}" srcOrd="0" destOrd="0" presId="urn:microsoft.com/office/officeart/2005/8/layout/hierarchy2"/>
    <dgm:cxn modelId="{26FD007F-FF04-4732-B726-18FA17513C29}" type="presParOf" srcId="{6D0B0565-39BD-4556-9A44-08C3944C4747}" destId="{41B70D67-54BE-4757-8D5A-B163627CDB54}" srcOrd="1" destOrd="0" presId="urn:microsoft.com/office/officeart/2005/8/layout/hierarchy2"/>
    <dgm:cxn modelId="{6A244E95-8086-4F78-80B6-77EADC197EB4}" type="presParOf" srcId="{41B70D67-54BE-4757-8D5A-B163627CDB54}" destId="{2AFD6F41-BB41-4366-9DDB-223E15E99934}" srcOrd="0" destOrd="0" presId="urn:microsoft.com/office/officeart/2005/8/layout/hierarchy2"/>
    <dgm:cxn modelId="{F9A31E36-A6E9-4B3D-9F53-4A258E1313E5}" type="presParOf" srcId="{41B70D67-54BE-4757-8D5A-B163627CDB54}" destId="{C26E5C32-69C0-4769-B582-473AB89D4E2A}" srcOrd="1" destOrd="0" presId="urn:microsoft.com/office/officeart/2005/8/layout/hierarchy2"/>
    <dgm:cxn modelId="{74B0074B-C14C-41C2-A9F7-E2355F7494E7}" type="presParOf" srcId="{C26E5C32-69C0-4769-B582-473AB89D4E2A}" destId="{7629C6C5-C334-47F9-BCDC-D61CB011CE09}" srcOrd="0" destOrd="0" presId="urn:microsoft.com/office/officeart/2005/8/layout/hierarchy2"/>
    <dgm:cxn modelId="{2A47CF24-99C6-46FB-BFA7-85FCB4EC923A}" type="presParOf" srcId="{7629C6C5-C334-47F9-BCDC-D61CB011CE09}" destId="{03845602-B203-4EE6-9DF7-9C863C397272}" srcOrd="0" destOrd="0" presId="urn:microsoft.com/office/officeart/2005/8/layout/hierarchy2"/>
    <dgm:cxn modelId="{CB812D93-181F-4C9C-B7B0-F6CE73F6DA8B}" type="presParOf" srcId="{C26E5C32-69C0-4769-B582-473AB89D4E2A}" destId="{09C5FD34-FEEB-4E4F-BD42-3027DB3D0C23}" srcOrd="1" destOrd="0" presId="urn:microsoft.com/office/officeart/2005/8/layout/hierarchy2"/>
    <dgm:cxn modelId="{9A790738-79F0-42D3-BDAA-EE07C64E5994}" type="presParOf" srcId="{09C5FD34-FEEB-4E4F-BD42-3027DB3D0C23}" destId="{8DBA291E-331E-4058-8970-61E222270622}" srcOrd="0" destOrd="0" presId="urn:microsoft.com/office/officeart/2005/8/layout/hierarchy2"/>
    <dgm:cxn modelId="{146981F0-620D-443B-A2F7-5D106223DE41}" type="presParOf" srcId="{09C5FD34-FEEB-4E4F-BD42-3027DB3D0C23}" destId="{40CD34E6-1B8D-4270-BBC8-4EF71E0BA41E}" srcOrd="1" destOrd="0" presId="urn:microsoft.com/office/officeart/2005/8/layout/hierarchy2"/>
    <dgm:cxn modelId="{5788BCB0-2597-43DE-AE50-C4CB3570821B}" type="presParOf" srcId="{40CD34E6-1B8D-4270-BBC8-4EF71E0BA41E}" destId="{81DEB31F-D9AE-4B4C-8248-01DCB368B369}" srcOrd="0" destOrd="0" presId="urn:microsoft.com/office/officeart/2005/8/layout/hierarchy2"/>
    <dgm:cxn modelId="{29856FED-F8B7-4F78-B9A3-B01D263E518D}" type="presParOf" srcId="{81DEB31F-D9AE-4B4C-8248-01DCB368B369}" destId="{EF47017B-3D2F-4CA1-BCDE-2BAD07B49B3F}" srcOrd="0" destOrd="0" presId="urn:microsoft.com/office/officeart/2005/8/layout/hierarchy2"/>
    <dgm:cxn modelId="{6ABD0DD9-9814-4DCF-8447-95ABFA2218AA}" type="presParOf" srcId="{40CD34E6-1B8D-4270-BBC8-4EF71E0BA41E}" destId="{3D549676-71A4-4B1F-90B3-3AF7D276B8C0}" srcOrd="1" destOrd="0" presId="urn:microsoft.com/office/officeart/2005/8/layout/hierarchy2"/>
    <dgm:cxn modelId="{8DC9314F-0300-434E-BB7F-A665D7A83371}" type="presParOf" srcId="{3D549676-71A4-4B1F-90B3-3AF7D276B8C0}" destId="{D7715A8A-74E0-4ACA-8CE9-9A54E7D8E933}" srcOrd="0" destOrd="0" presId="urn:microsoft.com/office/officeart/2005/8/layout/hierarchy2"/>
    <dgm:cxn modelId="{1C11D168-55A9-47DE-B112-9C9E602D1154}" type="presParOf" srcId="{3D549676-71A4-4B1F-90B3-3AF7D276B8C0}" destId="{1EAC2C8C-84D0-4C38-B3FF-49608FA352C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B7D52A-AC6D-4605-B8C2-A7BF9AE944F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558416-AD75-422F-B2B2-0ABBB19188A0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 smtClean="0"/>
            <a:t>简单</a:t>
          </a:r>
          <a:endParaRPr lang="zh-CN" altLang="en-US" sz="2000" dirty="0"/>
        </a:p>
      </dgm:t>
    </dgm:pt>
    <dgm:pt modelId="{8AD3961B-4DE3-4151-9BC3-435944D31B50}" type="parTrans" cxnId="{FA20C282-9A8C-462B-8E9E-A43527456090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774B9895-8001-4F11-AD71-1D2F815AAC1D}" type="sibTrans" cxnId="{FA20C282-9A8C-462B-8E9E-A43527456090}">
      <dgm:prSet/>
      <dgm:spPr/>
      <dgm:t>
        <a:bodyPr/>
        <a:lstStyle/>
        <a:p>
          <a:endParaRPr lang="zh-CN" altLang="en-US"/>
        </a:p>
      </dgm:t>
    </dgm:pt>
    <dgm:pt modelId="{328F0927-989C-47A3-B139-9AE01AA53E1F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 smtClean="0"/>
            <a:t>困难</a:t>
          </a:r>
          <a:endParaRPr lang="zh-CN" altLang="en-US" sz="2000" dirty="0"/>
        </a:p>
      </dgm:t>
    </dgm:pt>
    <dgm:pt modelId="{04D92528-526C-4039-812D-D5B3A3554819}" type="parTrans" cxnId="{BD43EA29-EA13-4F47-9248-703D5310897C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1143A6E9-495F-466E-AF0B-0B9BF2456A99}" type="sibTrans" cxnId="{BD43EA29-EA13-4F47-9248-703D5310897C}">
      <dgm:prSet/>
      <dgm:spPr/>
      <dgm:t>
        <a:bodyPr/>
        <a:lstStyle/>
        <a:p>
          <a:endParaRPr lang="zh-CN" altLang="en-US"/>
        </a:p>
      </dgm:t>
    </dgm:pt>
    <dgm:pt modelId="{42037B93-4441-48E6-B8D0-A82ABC229DCF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 smtClean="0"/>
            <a:t>中等</a:t>
          </a:r>
          <a:endParaRPr lang="zh-CN" altLang="en-US" sz="2000" dirty="0"/>
        </a:p>
      </dgm:t>
    </dgm:pt>
    <dgm:pt modelId="{2609402A-E2D9-4D95-BE5E-2B3FB58C6E1B}" type="parTrans" cxnId="{26FACF5D-CAF6-4FDC-ABCD-A86393642AAF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170E5319-FBA5-4C66-BE75-986F343C8816}" type="sibTrans" cxnId="{26FACF5D-CAF6-4FDC-ABCD-A86393642AAF}">
      <dgm:prSet/>
      <dgm:spPr/>
      <dgm:t>
        <a:bodyPr/>
        <a:lstStyle/>
        <a:p>
          <a:endParaRPr lang="zh-CN" altLang="en-US"/>
        </a:p>
      </dgm:t>
    </dgm:pt>
    <dgm:pt modelId="{A2BBA937-0C6D-461B-BE59-5A94CEB53B7B}">
      <dgm:prSet phldrT="[文本]"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zh-CN" altLang="en-US" sz="2000" dirty="0" smtClean="0"/>
            <a:t>难度级别</a:t>
          </a:r>
          <a:endParaRPr lang="zh-CN" altLang="en-US" sz="2000" dirty="0"/>
        </a:p>
      </dgm:t>
    </dgm:pt>
    <dgm:pt modelId="{2BEADB9B-9580-4552-9BFE-CB07B9E2D3CB}" type="parTrans" cxnId="{4998AC39-4E34-4D40-8101-F184D73C262B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3C05A043-AC27-49F8-81A4-E88B72A4A0AC}" type="sibTrans" cxnId="{4998AC39-4E34-4D40-8101-F184D73C262B}">
      <dgm:prSet/>
      <dgm:spPr/>
      <dgm:t>
        <a:bodyPr/>
        <a:lstStyle/>
        <a:p>
          <a:endParaRPr lang="zh-CN" altLang="en-US"/>
        </a:p>
      </dgm:t>
    </dgm:pt>
    <dgm:pt modelId="{DA2ABF7D-3092-4E39-8721-17B565441AE9}">
      <dgm:prSet phldrT="[文本]"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zh-CN" altLang="en-US" sz="2000" dirty="0" smtClean="0"/>
            <a:t>算法实现</a:t>
          </a:r>
          <a:endParaRPr lang="zh-CN" altLang="en-US" sz="2000" dirty="0"/>
        </a:p>
      </dgm:t>
    </dgm:pt>
    <dgm:pt modelId="{B8AC855E-6A58-4837-B31B-CA52705C1CC4}" type="parTrans" cxnId="{DE874893-215C-49A6-BDD9-C92A4786F803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DE847171-014C-4300-8D9F-7B0426B29527}" type="sibTrans" cxnId="{DE874893-215C-49A6-BDD9-C92A4786F803}">
      <dgm:prSet/>
      <dgm:spPr/>
      <dgm:t>
        <a:bodyPr/>
        <a:lstStyle/>
        <a:p>
          <a:endParaRPr lang="zh-CN" altLang="en-US"/>
        </a:p>
      </dgm:t>
    </dgm:pt>
    <dgm:pt modelId="{0D0913C5-F6C2-4731-9BF0-5147179B6275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 smtClean="0"/>
            <a:t>局势判断</a:t>
          </a:r>
          <a:endParaRPr lang="zh-CN" altLang="en-US" sz="2000" dirty="0"/>
        </a:p>
      </dgm:t>
    </dgm:pt>
    <dgm:pt modelId="{08AC7D55-55DE-4AEF-AA49-B197691B26BD}" type="parTrans" cxnId="{0FC9489D-050C-495C-A4C3-B3C891EE50C0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BA8FDC67-55EB-4FCC-B5DE-58B22527D1C3}" type="sibTrans" cxnId="{0FC9489D-050C-495C-A4C3-B3C891EE50C0}">
      <dgm:prSet/>
      <dgm:spPr/>
      <dgm:t>
        <a:bodyPr/>
        <a:lstStyle/>
        <a:p>
          <a:endParaRPr lang="zh-CN" altLang="en-US"/>
        </a:p>
      </dgm:t>
    </dgm:pt>
    <dgm:pt modelId="{FB4BDED0-3F81-44E0-88BE-99DBC22EF12E}">
      <dgm:prSet phldrT="[文本]" custT="1"/>
      <dgm:spPr>
        <a:solidFill>
          <a:schemeClr val="tx1"/>
        </a:solidFill>
      </dgm:spPr>
      <dgm:t>
        <a:bodyPr/>
        <a:lstStyle/>
        <a:p>
          <a:r>
            <a:rPr lang="zh-CN" altLang="en-US" sz="2000" dirty="0" smtClean="0"/>
            <a:t>单人模式</a:t>
          </a:r>
          <a:endParaRPr lang="zh-CN" altLang="en-US" sz="2000" dirty="0"/>
        </a:p>
      </dgm:t>
    </dgm:pt>
    <dgm:pt modelId="{23D9A9C8-7E50-4A52-9345-D005ABB14CE1}" type="sibTrans" cxnId="{55BD36D4-0067-4543-90AA-C282A215CBB7}">
      <dgm:prSet/>
      <dgm:spPr/>
      <dgm:t>
        <a:bodyPr/>
        <a:lstStyle/>
        <a:p>
          <a:endParaRPr lang="zh-CN" altLang="en-US"/>
        </a:p>
      </dgm:t>
    </dgm:pt>
    <dgm:pt modelId="{087A87E2-2E37-4395-A84C-CDC47C7F314A}" type="parTrans" cxnId="{55BD36D4-0067-4543-90AA-C282A215CBB7}">
      <dgm:prSet/>
      <dgm:spPr/>
      <dgm:t>
        <a:bodyPr/>
        <a:lstStyle/>
        <a:p>
          <a:endParaRPr lang="zh-CN" altLang="en-US"/>
        </a:p>
      </dgm:t>
    </dgm:pt>
    <dgm:pt modelId="{B8E0468C-DBFF-4AF7-A7EA-33F9DFD69DE7}">
      <dgm:prSet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 smtClean="0"/>
            <a:t>寻找最优解</a:t>
          </a:r>
          <a:endParaRPr lang="zh-CN" altLang="en-US" sz="2000" dirty="0"/>
        </a:p>
      </dgm:t>
    </dgm:pt>
    <dgm:pt modelId="{190CFF5B-B903-497D-A667-8348912D952F}" type="parTrans" cxnId="{F6F3B2BD-1DA5-4100-BEBA-48A637B23D2D}">
      <dgm:prSet/>
      <dgm:spPr/>
      <dgm:t>
        <a:bodyPr/>
        <a:lstStyle/>
        <a:p>
          <a:endParaRPr lang="zh-CN" altLang="en-US"/>
        </a:p>
      </dgm:t>
    </dgm:pt>
    <dgm:pt modelId="{C17896FD-EFCF-4901-B68C-A166D08CB8AC}" type="sibTrans" cxnId="{F6F3B2BD-1DA5-4100-BEBA-48A637B23D2D}">
      <dgm:prSet/>
      <dgm:spPr/>
      <dgm:t>
        <a:bodyPr/>
        <a:lstStyle/>
        <a:p>
          <a:endParaRPr lang="zh-CN" altLang="en-US"/>
        </a:p>
      </dgm:t>
    </dgm:pt>
    <dgm:pt modelId="{2F19F9FC-024B-4770-8894-FB297B906EA4}">
      <dgm:prSet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000" dirty="0" smtClean="0"/>
            <a:t>优化</a:t>
          </a:r>
          <a:endParaRPr lang="zh-CN" altLang="en-US" sz="2000" dirty="0"/>
        </a:p>
      </dgm:t>
    </dgm:pt>
    <dgm:pt modelId="{24852C6E-9823-4877-8011-8DA126991F2C}" type="parTrans" cxnId="{74C90697-32BC-4E57-B28B-89E2EBA45BF3}">
      <dgm:prSet/>
      <dgm:spPr/>
      <dgm:t>
        <a:bodyPr/>
        <a:lstStyle/>
        <a:p>
          <a:endParaRPr lang="zh-CN" altLang="en-US"/>
        </a:p>
      </dgm:t>
    </dgm:pt>
    <dgm:pt modelId="{44E9AF02-FD72-4B2B-9481-76FCE2B8E96E}" type="sibTrans" cxnId="{74C90697-32BC-4E57-B28B-89E2EBA45BF3}">
      <dgm:prSet/>
      <dgm:spPr/>
      <dgm:t>
        <a:bodyPr/>
        <a:lstStyle/>
        <a:p>
          <a:endParaRPr lang="zh-CN" altLang="en-US"/>
        </a:p>
      </dgm:t>
    </dgm:pt>
    <dgm:pt modelId="{8B0102E4-C31C-40ED-A1A3-0941103D5F64}">
      <dgm:prSet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zh-CN" altLang="en-US" sz="2000" dirty="0" smtClean="0"/>
            <a:t>观战模式</a:t>
          </a:r>
          <a:endParaRPr lang="zh-CN" altLang="en-US" sz="2000" dirty="0"/>
        </a:p>
      </dgm:t>
    </dgm:pt>
    <dgm:pt modelId="{053B68F2-B18E-4776-B254-9D475C7AF976}" type="parTrans" cxnId="{E3EAD350-57EE-4473-9639-DA3A1C013953}">
      <dgm:prSet/>
      <dgm:spPr/>
      <dgm:t>
        <a:bodyPr/>
        <a:lstStyle/>
        <a:p>
          <a:endParaRPr lang="zh-CN" altLang="en-US"/>
        </a:p>
      </dgm:t>
    </dgm:pt>
    <dgm:pt modelId="{1987AF97-95B8-46D9-9894-AD07B7A5B395}" type="sibTrans" cxnId="{E3EAD350-57EE-4473-9639-DA3A1C013953}">
      <dgm:prSet/>
      <dgm:spPr/>
      <dgm:t>
        <a:bodyPr/>
        <a:lstStyle/>
        <a:p>
          <a:endParaRPr lang="zh-CN" altLang="en-US"/>
        </a:p>
      </dgm:t>
    </dgm:pt>
    <dgm:pt modelId="{AC2A29B1-8189-4684-89EE-6C05BD1B973E}">
      <dgm:prSet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zh-CN" altLang="en-US" sz="2000" dirty="0" smtClean="0"/>
            <a:t>人机交互</a:t>
          </a:r>
          <a:endParaRPr lang="zh-CN" altLang="en-US" sz="2000" dirty="0"/>
        </a:p>
      </dgm:t>
    </dgm:pt>
    <dgm:pt modelId="{4F3ED889-692A-46D3-8D7B-6CBB5D2DB1BE}" type="parTrans" cxnId="{6C277558-233B-48E6-BA45-8783B57A9911}">
      <dgm:prSet/>
      <dgm:spPr/>
      <dgm:t>
        <a:bodyPr/>
        <a:lstStyle/>
        <a:p>
          <a:endParaRPr lang="zh-CN" altLang="en-US"/>
        </a:p>
      </dgm:t>
    </dgm:pt>
    <dgm:pt modelId="{1EA3C93C-C9C3-4A55-9B4C-C97EC1011E1D}" type="sibTrans" cxnId="{6C277558-233B-48E6-BA45-8783B57A9911}">
      <dgm:prSet/>
      <dgm:spPr/>
      <dgm:t>
        <a:bodyPr/>
        <a:lstStyle/>
        <a:p>
          <a:endParaRPr lang="zh-CN" altLang="en-US"/>
        </a:p>
      </dgm:t>
    </dgm:pt>
    <dgm:pt modelId="{DC81B89A-AF13-4363-9B83-E285E5E4D97B}" type="pres">
      <dgm:prSet presAssocID="{92B7D52A-AC6D-4605-B8C2-A7BF9AE944F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073F426-DE88-4C77-BA39-4A600EE7F403}" type="pres">
      <dgm:prSet presAssocID="{FB4BDED0-3F81-44E0-88BE-99DBC22EF12E}" presName="root1" presStyleCnt="0"/>
      <dgm:spPr/>
    </dgm:pt>
    <dgm:pt modelId="{F7905CD8-1862-4505-B101-EDE85E74581A}" type="pres">
      <dgm:prSet presAssocID="{FB4BDED0-3F81-44E0-88BE-99DBC22EF12E}" presName="LevelOneTextNode" presStyleLbl="node0" presStyleIdx="0" presStyleCnt="1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6915D1-4488-4228-8424-7977710E1A3D}" type="pres">
      <dgm:prSet presAssocID="{FB4BDED0-3F81-44E0-88BE-99DBC22EF12E}" presName="level2hierChild" presStyleCnt="0"/>
      <dgm:spPr/>
    </dgm:pt>
    <dgm:pt modelId="{3E5D77F3-0524-4182-8EAC-BAD6015B91CC}" type="pres">
      <dgm:prSet presAssocID="{2BEADB9B-9580-4552-9BFE-CB07B9E2D3CB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E50D6AC-61E7-4A5B-8E61-2ADC5B3ED512}" type="pres">
      <dgm:prSet presAssocID="{2BEADB9B-9580-4552-9BFE-CB07B9E2D3CB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02678BEC-73DA-48DF-8162-202743FE1B4E}" type="pres">
      <dgm:prSet presAssocID="{A2BBA937-0C6D-461B-BE59-5A94CEB53B7B}" presName="root2" presStyleCnt="0"/>
      <dgm:spPr/>
    </dgm:pt>
    <dgm:pt modelId="{98E4D3D8-BE3D-4C20-AFD9-5DC8002B20F4}" type="pres">
      <dgm:prSet presAssocID="{A2BBA937-0C6D-461B-BE59-5A94CEB53B7B}" presName="LevelTwoTextNode" presStyleLbl="node2" presStyleIdx="0" presStyleCnt="3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0B0A0-D2DF-4C78-8089-F228BCE5EDFB}" type="pres">
      <dgm:prSet presAssocID="{A2BBA937-0C6D-461B-BE59-5A94CEB53B7B}" presName="level3hierChild" presStyleCnt="0"/>
      <dgm:spPr/>
    </dgm:pt>
    <dgm:pt modelId="{01FEC080-8E0F-4717-931A-4A9693B7096F}" type="pres">
      <dgm:prSet presAssocID="{8AD3961B-4DE3-4151-9BC3-435944D31B50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F1B9F27C-A81B-4161-A816-E08722377790}" type="pres">
      <dgm:prSet presAssocID="{8AD3961B-4DE3-4151-9BC3-435944D31B50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CF3B48EC-2062-4B6D-BEEE-2BAE90EE47E7}" type="pres">
      <dgm:prSet presAssocID="{24558416-AD75-422F-B2B2-0ABBB19188A0}" presName="root2" presStyleCnt="0"/>
      <dgm:spPr/>
    </dgm:pt>
    <dgm:pt modelId="{7C783583-AEBB-432F-9932-4CFA75C2790D}" type="pres">
      <dgm:prSet presAssocID="{24558416-AD75-422F-B2B2-0ABBB19188A0}" presName="LevelTwoTextNode" presStyleLbl="node3" presStyleIdx="0" presStyleCnt="7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0CB469-3803-40F7-BFB3-101DAAB314DD}" type="pres">
      <dgm:prSet presAssocID="{24558416-AD75-422F-B2B2-0ABBB19188A0}" presName="level3hierChild" presStyleCnt="0"/>
      <dgm:spPr/>
    </dgm:pt>
    <dgm:pt modelId="{64280D2F-D714-499B-9D02-0BB0796A30C8}" type="pres">
      <dgm:prSet presAssocID="{2609402A-E2D9-4D95-BE5E-2B3FB58C6E1B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818E3A2A-8232-41B9-8279-C8587D089C1F}" type="pres">
      <dgm:prSet presAssocID="{2609402A-E2D9-4D95-BE5E-2B3FB58C6E1B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17AF6F53-C82D-4CDE-A54B-95CC1D298929}" type="pres">
      <dgm:prSet presAssocID="{42037B93-4441-48E6-B8D0-A82ABC229DCF}" presName="root2" presStyleCnt="0"/>
      <dgm:spPr/>
    </dgm:pt>
    <dgm:pt modelId="{6C2CF823-DBD9-4860-9E92-D3B592D93664}" type="pres">
      <dgm:prSet presAssocID="{42037B93-4441-48E6-B8D0-A82ABC229DCF}" presName="LevelTwoTextNode" presStyleLbl="node3" presStyleIdx="1" presStyleCnt="7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6A67DF-70CA-4FC4-BF49-78E4887747DF}" type="pres">
      <dgm:prSet presAssocID="{42037B93-4441-48E6-B8D0-A82ABC229DCF}" presName="level3hierChild" presStyleCnt="0"/>
      <dgm:spPr/>
    </dgm:pt>
    <dgm:pt modelId="{C51F0F4A-8937-473B-800D-E5C619A2479D}" type="pres">
      <dgm:prSet presAssocID="{04D92528-526C-4039-812D-D5B3A3554819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A1B54440-5461-431F-BAC7-DADFC269D839}" type="pres">
      <dgm:prSet presAssocID="{04D92528-526C-4039-812D-D5B3A3554819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F592AC23-5A30-41B6-BD47-DFD05263AB4A}" type="pres">
      <dgm:prSet presAssocID="{328F0927-989C-47A3-B139-9AE01AA53E1F}" presName="root2" presStyleCnt="0"/>
      <dgm:spPr/>
    </dgm:pt>
    <dgm:pt modelId="{98053904-4916-4575-99EF-842AA80F89F9}" type="pres">
      <dgm:prSet presAssocID="{328F0927-989C-47A3-B139-9AE01AA53E1F}" presName="LevelTwoTextNode" presStyleLbl="node3" presStyleIdx="2" presStyleCnt="7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F97D00-E752-47C7-BE0F-1B53A10F6921}" type="pres">
      <dgm:prSet presAssocID="{328F0927-989C-47A3-B139-9AE01AA53E1F}" presName="level3hierChild" presStyleCnt="0"/>
      <dgm:spPr/>
    </dgm:pt>
    <dgm:pt modelId="{77269CF2-6F33-4970-828D-59910A389103}" type="pres">
      <dgm:prSet presAssocID="{B8AC855E-6A58-4837-B31B-CA52705C1CC4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3E732A2E-7345-4745-80AC-552DC5E2EBA6}" type="pres">
      <dgm:prSet presAssocID="{B8AC855E-6A58-4837-B31B-CA52705C1CC4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B6522A1F-509A-43DF-9AFE-A2EA3DD1748F}" type="pres">
      <dgm:prSet presAssocID="{DA2ABF7D-3092-4E39-8721-17B565441AE9}" presName="root2" presStyleCnt="0"/>
      <dgm:spPr/>
    </dgm:pt>
    <dgm:pt modelId="{224A710D-185F-4558-B0A3-89157EBCFD4F}" type="pres">
      <dgm:prSet presAssocID="{DA2ABF7D-3092-4E39-8721-17B565441AE9}" presName="LevelTwoTextNode" presStyleLbl="node2" presStyleIdx="1" presStyleCnt="3" custLinFactNeighborX="-1812" custLinFactNeighborY="-974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0B0565-39BD-4556-9A44-08C3944C4747}" type="pres">
      <dgm:prSet presAssocID="{DA2ABF7D-3092-4E39-8721-17B565441AE9}" presName="level3hierChild" presStyleCnt="0"/>
      <dgm:spPr/>
    </dgm:pt>
    <dgm:pt modelId="{6BA4D97C-BA3C-4BCA-87D1-967A3B7058C2}" type="pres">
      <dgm:prSet presAssocID="{08AC7D55-55DE-4AEF-AA49-B197691B26BD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94F78D18-7679-46CF-8F40-DB3BCCE4C94C}" type="pres">
      <dgm:prSet presAssocID="{08AC7D55-55DE-4AEF-AA49-B197691B26BD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41B70D67-54BE-4757-8D5A-B163627CDB54}" type="pres">
      <dgm:prSet presAssocID="{0D0913C5-F6C2-4731-9BF0-5147179B6275}" presName="root2" presStyleCnt="0"/>
      <dgm:spPr/>
    </dgm:pt>
    <dgm:pt modelId="{2AFD6F41-BB41-4366-9DDB-223E15E99934}" type="pres">
      <dgm:prSet presAssocID="{0D0913C5-F6C2-4731-9BF0-5147179B6275}" presName="LevelTwoTextNode" presStyleLbl="node3" presStyleIdx="3" presStyleCnt="7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6E5C32-69C0-4769-B582-473AB89D4E2A}" type="pres">
      <dgm:prSet presAssocID="{0D0913C5-F6C2-4731-9BF0-5147179B6275}" presName="level3hierChild" presStyleCnt="0"/>
      <dgm:spPr/>
    </dgm:pt>
    <dgm:pt modelId="{123257B8-E423-4B4B-A43D-7718357E36A1}" type="pres">
      <dgm:prSet presAssocID="{190CFF5B-B903-497D-A667-8348912D952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A7EE452E-92F4-4D9A-A8DD-96C77C5D01C5}" type="pres">
      <dgm:prSet presAssocID="{190CFF5B-B903-497D-A667-8348912D952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F3B1252A-5DE5-4BAD-A70E-E90EC632D5ED}" type="pres">
      <dgm:prSet presAssocID="{B8E0468C-DBFF-4AF7-A7EA-33F9DFD69DE7}" presName="root2" presStyleCnt="0"/>
      <dgm:spPr/>
    </dgm:pt>
    <dgm:pt modelId="{55D2BCE6-3827-4BE3-B347-E9F65F90CADF}" type="pres">
      <dgm:prSet presAssocID="{B8E0468C-DBFF-4AF7-A7EA-33F9DFD69DE7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62C7B5-BAD0-44AE-BDBD-B3329B0C1555}" type="pres">
      <dgm:prSet presAssocID="{B8E0468C-DBFF-4AF7-A7EA-33F9DFD69DE7}" presName="level3hierChild" presStyleCnt="0"/>
      <dgm:spPr/>
    </dgm:pt>
    <dgm:pt modelId="{92B3DB19-3C4A-4788-8870-69F26953A472}" type="pres">
      <dgm:prSet presAssocID="{24852C6E-9823-4877-8011-8DA126991F2C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E46B1188-92C7-4A5F-AF4C-AA89C46D1A8B}" type="pres">
      <dgm:prSet presAssocID="{24852C6E-9823-4877-8011-8DA126991F2C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2E26AEA8-5D3A-4707-A48C-04ACDE05A5E1}" type="pres">
      <dgm:prSet presAssocID="{2F19F9FC-024B-4770-8894-FB297B906EA4}" presName="root2" presStyleCnt="0"/>
      <dgm:spPr/>
    </dgm:pt>
    <dgm:pt modelId="{B049388C-BB52-42B1-A777-C10667C549BF}" type="pres">
      <dgm:prSet presAssocID="{2F19F9FC-024B-4770-8894-FB297B906EA4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CD4C59-7BE4-4E9C-B9A2-F3AC757EF0B3}" type="pres">
      <dgm:prSet presAssocID="{2F19F9FC-024B-4770-8894-FB297B906EA4}" presName="level3hierChild" presStyleCnt="0"/>
      <dgm:spPr/>
    </dgm:pt>
    <dgm:pt modelId="{74E05AD6-0C0A-46F3-8FEE-5B3C07A18D9B}" type="pres">
      <dgm:prSet presAssocID="{053B68F2-B18E-4776-B254-9D475C7AF976}" presName="conn2-1" presStyleLbl="parChTrans1D2" presStyleIdx="2" presStyleCnt="3"/>
      <dgm:spPr/>
    </dgm:pt>
    <dgm:pt modelId="{9097AB20-F129-4E7F-98C1-C2C426EE8A4C}" type="pres">
      <dgm:prSet presAssocID="{053B68F2-B18E-4776-B254-9D475C7AF976}" presName="connTx" presStyleLbl="parChTrans1D2" presStyleIdx="2" presStyleCnt="3"/>
      <dgm:spPr/>
    </dgm:pt>
    <dgm:pt modelId="{7E63DAAD-F8A6-401C-97B5-F6DD40928F8F}" type="pres">
      <dgm:prSet presAssocID="{8B0102E4-C31C-40ED-A1A3-0941103D5F64}" presName="root2" presStyleCnt="0"/>
      <dgm:spPr/>
    </dgm:pt>
    <dgm:pt modelId="{1E7BA89D-3716-4593-A1F2-972E690ED4AA}" type="pres">
      <dgm:prSet presAssocID="{8B0102E4-C31C-40ED-A1A3-0941103D5F64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D89BC-E253-440C-A002-16DFE620B645}" type="pres">
      <dgm:prSet presAssocID="{8B0102E4-C31C-40ED-A1A3-0941103D5F64}" presName="level3hierChild" presStyleCnt="0"/>
      <dgm:spPr/>
    </dgm:pt>
    <dgm:pt modelId="{C8126B33-0A52-41E7-9CCC-B5591041D416}" type="pres">
      <dgm:prSet presAssocID="{4F3ED889-692A-46D3-8D7B-6CBB5D2DB1BE}" presName="conn2-1" presStyleLbl="parChTrans1D3" presStyleIdx="6" presStyleCnt="7"/>
      <dgm:spPr/>
    </dgm:pt>
    <dgm:pt modelId="{A205FB2F-2FF9-4FEE-A994-241AD11870E7}" type="pres">
      <dgm:prSet presAssocID="{4F3ED889-692A-46D3-8D7B-6CBB5D2DB1BE}" presName="connTx" presStyleLbl="parChTrans1D3" presStyleIdx="6" presStyleCnt="7"/>
      <dgm:spPr/>
    </dgm:pt>
    <dgm:pt modelId="{EC7F972B-EB15-48CE-9E83-3C4F181CC078}" type="pres">
      <dgm:prSet presAssocID="{AC2A29B1-8189-4684-89EE-6C05BD1B973E}" presName="root2" presStyleCnt="0"/>
      <dgm:spPr/>
    </dgm:pt>
    <dgm:pt modelId="{807EE70D-9867-46A4-9447-81EECA230F6F}" type="pres">
      <dgm:prSet presAssocID="{AC2A29B1-8189-4684-89EE-6C05BD1B973E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8E306E-AC79-4F88-B26F-BEA8599AA7F7}" type="pres">
      <dgm:prSet presAssocID="{AC2A29B1-8189-4684-89EE-6C05BD1B973E}" presName="level3hierChild" presStyleCnt="0"/>
      <dgm:spPr/>
    </dgm:pt>
  </dgm:ptLst>
  <dgm:cxnLst>
    <dgm:cxn modelId="{BEEC9A1C-1593-47A7-989A-3D5677FE5616}" type="presOf" srcId="{08AC7D55-55DE-4AEF-AA49-B197691B26BD}" destId="{6BA4D97C-BA3C-4BCA-87D1-967A3B7058C2}" srcOrd="0" destOrd="0" presId="urn:microsoft.com/office/officeart/2005/8/layout/hierarchy2"/>
    <dgm:cxn modelId="{F33312ED-A0CF-4689-A856-559AAAE8B2EE}" type="presOf" srcId="{B8E0468C-DBFF-4AF7-A7EA-33F9DFD69DE7}" destId="{55D2BCE6-3827-4BE3-B347-E9F65F90CADF}" srcOrd="0" destOrd="0" presId="urn:microsoft.com/office/officeart/2005/8/layout/hierarchy2"/>
    <dgm:cxn modelId="{FA20C282-9A8C-462B-8E9E-A43527456090}" srcId="{A2BBA937-0C6D-461B-BE59-5A94CEB53B7B}" destId="{24558416-AD75-422F-B2B2-0ABBB19188A0}" srcOrd="0" destOrd="0" parTransId="{8AD3961B-4DE3-4151-9BC3-435944D31B50}" sibTransId="{774B9895-8001-4F11-AD71-1D2F815AAC1D}"/>
    <dgm:cxn modelId="{0093C883-5799-4AA4-8C9C-EDA3B4E573C0}" type="presOf" srcId="{190CFF5B-B903-497D-A667-8348912D952F}" destId="{123257B8-E423-4B4B-A43D-7718357E36A1}" srcOrd="0" destOrd="0" presId="urn:microsoft.com/office/officeart/2005/8/layout/hierarchy2"/>
    <dgm:cxn modelId="{2DFA867F-F3F3-489B-9A74-DC24CA524CAF}" type="presOf" srcId="{92B7D52A-AC6D-4605-B8C2-A7BF9AE944F2}" destId="{DC81B89A-AF13-4363-9B83-E285E5E4D97B}" srcOrd="0" destOrd="0" presId="urn:microsoft.com/office/officeart/2005/8/layout/hierarchy2"/>
    <dgm:cxn modelId="{3687AD90-19A1-4D04-94A4-D04A5954D262}" type="presOf" srcId="{8AD3961B-4DE3-4151-9BC3-435944D31B50}" destId="{F1B9F27C-A81B-4161-A816-E08722377790}" srcOrd="1" destOrd="0" presId="urn:microsoft.com/office/officeart/2005/8/layout/hierarchy2"/>
    <dgm:cxn modelId="{F6F3B2BD-1DA5-4100-BEBA-48A637B23D2D}" srcId="{DA2ABF7D-3092-4E39-8721-17B565441AE9}" destId="{B8E0468C-DBFF-4AF7-A7EA-33F9DFD69DE7}" srcOrd="1" destOrd="0" parTransId="{190CFF5B-B903-497D-A667-8348912D952F}" sibTransId="{C17896FD-EFCF-4901-B68C-A166D08CB8AC}"/>
    <dgm:cxn modelId="{77574D0B-4CA0-4BA3-8D33-AB901FF4BB5E}" type="presOf" srcId="{2609402A-E2D9-4D95-BE5E-2B3FB58C6E1B}" destId="{64280D2F-D714-499B-9D02-0BB0796A30C8}" srcOrd="0" destOrd="0" presId="urn:microsoft.com/office/officeart/2005/8/layout/hierarchy2"/>
    <dgm:cxn modelId="{71EFD503-251B-4319-89BA-D31EC60F5B89}" type="presOf" srcId="{328F0927-989C-47A3-B139-9AE01AA53E1F}" destId="{98053904-4916-4575-99EF-842AA80F89F9}" srcOrd="0" destOrd="0" presId="urn:microsoft.com/office/officeart/2005/8/layout/hierarchy2"/>
    <dgm:cxn modelId="{D0D85740-676B-4048-84B1-BE585A3C0526}" type="presOf" srcId="{053B68F2-B18E-4776-B254-9D475C7AF976}" destId="{9097AB20-F129-4E7F-98C1-C2C426EE8A4C}" srcOrd="1" destOrd="0" presId="urn:microsoft.com/office/officeart/2005/8/layout/hierarchy2"/>
    <dgm:cxn modelId="{A34D2516-FEE3-4D6E-BC53-40A2044BEF96}" type="presOf" srcId="{2BEADB9B-9580-4552-9BFE-CB07B9E2D3CB}" destId="{3E5D77F3-0524-4182-8EAC-BAD6015B91CC}" srcOrd="0" destOrd="0" presId="urn:microsoft.com/office/officeart/2005/8/layout/hierarchy2"/>
    <dgm:cxn modelId="{CF0B5645-5D36-434A-BC2D-F62F964D0AB3}" type="presOf" srcId="{04D92528-526C-4039-812D-D5B3A3554819}" destId="{C51F0F4A-8937-473B-800D-E5C619A2479D}" srcOrd="0" destOrd="0" presId="urn:microsoft.com/office/officeart/2005/8/layout/hierarchy2"/>
    <dgm:cxn modelId="{55BD36D4-0067-4543-90AA-C282A215CBB7}" srcId="{92B7D52A-AC6D-4605-B8C2-A7BF9AE944F2}" destId="{FB4BDED0-3F81-44E0-88BE-99DBC22EF12E}" srcOrd="0" destOrd="0" parTransId="{087A87E2-2E37-4395-A84C-CDC47C7F314A}" sibTransId="{23D9A9C8-7E50-4A52-9345-D005ABB14CE1}"/>
    <dgm:cxn modelId="{6A2F69B6-3F1C-4D34-B84C-D9F5C0B8640F}" type="presOf" srcId="{2F19F9FC-024B-4770-8894-FB297B906EA4}" destId="{B049388C-BB52-42B1-A777-C10667C549BF}" srcOrd="0" destOrd="0" presId="urn:microsoft.com/office/officeart/2005/8/layout/hierarchy2"/>
    <dgm:cxn modelId="{4998AC39-4E34-4D40-8101-F184D73C262B}" srcId="{FB4BDED0-3F81-44E0-88BE-99DBC22EF12E}" destId="{A2BBA937-0C6D-461B-BE59-5A94CEB53B7B}" srcOrd="0" destOrd="0" parTransId="{2BEADB9B-9580-4552-9BFE-CB07B9E2D3CB}" sibTransId="{3C05A043-AC27-49F8-81A4-E88B72A4A0AC}"/>
    <dgm:cxn modelId="{156582B9-0FB9-4D17-AD62-3791F73E4079}" type="presOf" srcId="{4F3ED889-692A-46D3-8D7B-6CBB5D2DB1BE}" destId="{C8126B33-0A52-41E7-9CCC-B5591041D416}" srcOrd="0" destOrd="0" presId="urn:microsoft.com/office/officeart/2005/8/layout/hierarchy2"/>
    <dgm:cxn modelId="{15DD9C71-FDD9-471A-A58E-B0D6B4442394}" type="presOf" srcId="{24852C6E-9823-4877-8011-8DA126991F2C}" destId="{92B3DB19-3C4A-4788-8870-69F26953A472}" srcOrd="0" destOrd="0" presId="urn:microsoft.com/office/officeart/2005/8/layout/hierarchy2"/>
    <dgm:cxn modelId="{E3EAD350-57EE-4473-9639-DA3A1C013953}" srcId="{FB4BDED0-3F81-44E0-88BE-99DBC22EF12E}" destId="{8B0102E4-C31C-40ED-A1A3-0941103D5F64}" srcOrd="2" destOrd="0" parTransId="{053B68F2-B18E-4776-B254-9D475C7AF976}" sibTransId="{1987AF97-95B8-46D9-9894-AD07B7A5B395}"/>
    <dgm:cxn modelId="{BD43EA29-EA13-4F47-9248-703D5310897C}" srcId="{A2BBA937-0C6D-461B-BE59-5A94CEB53B7B}" destId="{328F0927-989C-47A3-B139-9AE01AA53E1F}" srcOrd="2" destOrd="0" parTransId="{04D92528-526C-4039-812D-D5B3A3554819}" sibTransId="{1143A6E9-495F-466E-AF0B-0B9BF2456A99}"/>
    <dgm:cxn modelId="{3C9BDDDC-5610-4B7B-8FAC-A1BFE1374A0F}" type="presOf" srcId="{04D92528-526C-4039-812D-D5B3A3554819}" destId="{A1B54440-5461-431F-BAC7-DADFC269D839}" srcOrd="1" destOrd="0" presId="urn:microsoft.com/office/officeart/2005/8/layout/hierarchy2"/>
    <dgm:cxn modelId="{7047C29A-E7F3-44FE-A2C2-DCAF219EC410}" type="presOf" srcId="{4F3ED889-692A-46D3-8D7B-6CBB5D2DB1BE}" destId="{A205FB2F-2FF9-4FEE-A994-241AD11870E7}" srcOrd="1" destOrd="0" presId="urn:microsoft.com/office/officeart/2005/8/layout/hierarchy2"/>
    <dgm:cxn modelId="{0FC9489D-050C-495C-A4C3-B3C891EE50C0}" srcId="{DA2ABF7D-3092-4E39-8721-17B565441AE9}" destId="{0D0913C5-F6C2-4731-9BF0-5147179B6275}" srcOrd="0" destOrd="0" parTransId="{08AC7D55-55DE-4AEF-AA49-B197691B26BD}" sibTransId="{BA8FDC67-55EB-4FCC-B5DE-58B22527D1C3}"/>
    <dgm:cxn modelId="{024F2E87-C6CD-45A2-9A30-437C041636B4}" type="presOf" srcId="{FB4BDED0-3F81-44E0-88BE-99DBC22EF12E}" destId="{F7905CD8-1862-4505-B101-EDE85E74581A}" srcOrd="0" destOrd="0" presId="urn:microsoft.com/office/officeart/2005/8/layout/hierarchy2"/>
    <dgm:cxn modelId="{CB9548FE-22AA-497F-A3D8-9F79A65D8E08}" type="presOf" srcId="{24558416-AD75-422F-B2B2-0ABBB19188A0}" destId="{7C783583-AEBB-432F-9932-4CFA75C2790D}" srcOrd="0" destOrd="0" presId="urn:microsoft.com/office/officeart/2005/8/layout/hierarchy2"/>
    <dgm:cxn modelId="{6CE6F83A-8634-476F-A7FC-D6BF6117A127}" type="presOf" srcId="{2BEADB9B-9580-4552-9BFE-CB07B9E2D3CB}" destId="{FE50D6AC-61E7-4A5B-8E61-2ADC5B3ED512}" srcOrd="1" destOrd="0" presId="urn:microsoft.com/office/officeart/2005/8/layout/hierarchy2"/>
    <dgm:cxn modelId="{DC04ECBE-F7DE-4443-BC0D-294412377A74}" type="presOf" srcId="{053B68F2-B18E-4776-B254-9D475C7AF976}" destId="{74E05AD6-0C0A-46F3-8FEE-5B3C07A18D9B}" srcOrd="0" destOrd="0" presId="urn:microsoft.com/office/officeart/2005/8/layout/hierarchy2"/>
    <dgm:cxn modelId="{CCCD98EE-258D-4BFE-B7BD-D6AFD1034886}" type="presOf" srcId="{AC2A29B1-8189-4684-89EE-6C05BD1B973E}" destId="{807EE70D-9867-46A4-9447-81EECA230F6F}" srcOrd="0" destOrd="0" presId="urn:microsoft.com/office/officeart/2005/8/layout/hierarchy2"/>
    <dgm:cxn modelId="{26FACF5D-CAF6-4FDC-ABCD-A86393642AAF}" srcId="{A2BBA937-0C6D-461B-BE59-5A94CEB53B7B}" destId="{42037B93-4441-48E6-B8D0-A82ABC229DCF}" srcOrd="1" destOrd="0" parTransId="{2609402A-E2D9-4D95-BE5E-2B3FB58C6E1B}" sibTransId="{170E5319-FBA5-4C66-BE75-986F343C8816}"/>
    <dgm:cxn modelId="{466E08BF-350A-4B35-8F86-E888F7385D6E}" type="presOf" srcId="{08AC7D55-55DE-4AEF-AA49-B197691B26BD}" destId="{94F78D18-7679-46CF-8F40-DB3BCCE4C94C}" srcOrd="1" destOrd="0" presId="urn:microsoft.com/office/officeart/2005/8/layout/hierarchy2"/>
    <dgm:cxn modelId="{74C90697-32BC-4E57-B28B-89E2EBA45BF3}" srcId="{DA2ABF7D-3092-4E39-8721-17B565441AE9}" destId="{2F19F9FC-024B-4770-8894-FB297B906EA4}" srcOrd="2" destOrd="0" parTransId="{24852C6E-9823-4877-8011-8DA126991F2C}" sibTransId="{44E9AF02-FD72-4B2B-9481-76FCE2B8E96E}"/>
    <dgm:cxn modelId="{DB904421-9624-4EF4-98D2-D059B5283F38}" type="presOf" srcId="{24852C6E-9823-4877-8011-8DA126991F2C}" destId="{E46B1188-92C7-4A5F-AF4C-AA89C46D1A8B}" srcOrd="1" destOrd="0" presId="urn:microsoft.com/office/officeart/2005/8/layout/hierarchy2"/>
    <dgm:cxn modelId="{C56E5B47-3C36-46F3-9FA5-548BCA7B4F81}" type="presOf" srcId="{0D0913C5-F6C2-4731-9BF0-5147179B6275}" destId="{2AFD6F41-BB41-4366-9DDB-223E15E99934}" srcOrd="0" destOrd="0" presId="urn:microsoft.com/office/officeart/2005/8/layout/hierarchy2"/>
    <dgm:cxn modelId="{6E838D52-6921-4BA6-BF86-48307EB75F7E}" type="presOf" srcId="{42037B93-4441-48E6-B8D0-A82ABC229DCF}" destId="{6C2CF823-DBD9-4860-9E92-D3B592D93664}" srcOrd="0" destOrd="0" presId="urn:microsoft.com/office/officeart/2005/8/layout/hierarchy2"/>
    <dgm:cxn modelId="{6C277558-233B-48E6-BA45-8783B57A9911}" srcId="{8B0102E4-C31C-40ED-A1A3-0941103D5F64}" destId="{AC2A29B1-8189-4684-89EE-6C05BD1B973E}" srcOrd="0" destOrd="0" parTransId="{4F3ED889-692A-46D3-8D7B-6CBB5D2DB1BE}" sibTransId="{1EA3C93C-C9C3-4A55-9B4C-C97EC1011E1D}"/>
    <dgm:cxn modelId="{2CBDAB59-D22A-4A52-9398-B96888F61876}" type="presOf" srcId="{A2BBA937-0C6D-461B-BE59-5A94CEB53B7B}" destId="{98E4D3D8-BE3D-4C20-AFD9-5DC8002B20F4}" srcOrd="0" destOrd="0" presId="urn:microsoft.com/office/officeart/2005/8/layout/hierarchy2"/>
    <dgm:cxn modelId="{C7159A6F-D2E5-4FDA-86C4-E6362C879802}" type="presOf" srcId="{8B0102E4-C31C-40ED-A1A3-0941103D5F64}" destId="{1E7BA89D-3716-4593-A1F2-972E690ED4AA}" srcOrd="0" destOrd="0" presId="urn:microsoft.com/office/officeart/2005/8/layout/hierarchy2"/>
    <dgm:cxn modelId="{4B548DE7-F241-45CA-8C34-857A4A7EB5EF}" type="presOf" srcId="{B8AC855E-6A58-4837-B31B-CA52705C1CC4}" destId="{77269CF2-6F33-4970-828D-59910A389103}" srcOrd="0" destOrd="0" presId="urn:microsoft.com/office/officeart/2005/8/layout/hierarchy2"/>
    <dgm:cxn modelId="{56B9EF92-09B3-4E19-AFEE-F82621007220}" type="presOf" srcId="{B8AC855E-6A58-4837-B31B-CA52705C1CC4}" destId="{3E732A2E-7345-4745-80AC-552DC5E2EBA6}" srcOrd="1" destOrd="0" presId="urn:microsoft.com/office/officeart/2005/8/layout/hierarchy2"/>
    <dgm:cxn modelId="{DE874893-215C-49A6-BDD9-C92A4786F803}" srcId="{FB4BDED0-3F81-44E0-88BE-99DBC22EF12E}" destId="{DA2ABF7D-3092-4E39-8721-17B565441AE9}" srcOrd="1" destOrd="0" parTransId="{B8AC855E-6A58-4837-B31B-CA52705C1CC4}" sibTransId="{DE847171-014C-4300-8D9F-7B0426B29527}"/>
    <dgm:cxn modelId="{8E406749-08D2-4C69-AC7A-9784DC0848CB}" type="presOf" srcId="{8AD3961B-4DE3-4151-9BC3-435944D31B50}" destId="{01FEC080-8E0F-4717-931A-4A9693B7096F}" srcOrd="0" destOrd="0" presId="urn:microsoft.com/office/officeart/2005/8/layout/hierarchy2"/>
    <dgm:cxn modelId="{2ECD67C0-CF48-487D-B4E2-0CA10D7534E3}" type="presOf" srcId="{190CFF5B-B903-497D-A667-8348912D952F}" destId="{A7EE452E-92F4-4D9A-A8DD-96C77C5D01C5}" srcOrd="1" destOrd="0" presId="urn:microsoft.com/office/officeart/2005/8/layout/hierarchy2"/>
    <dgm:cxn modelId="{2E70EDD0-B9D3-484C-A7EE-9274F9F599C6}" type="presOf" srcId="{DA2ABF7D-3092-4E39-8721-17B565441AE9}" destId="{224A710D-185F-4558-B0A3-89157EBCFD4F}" srcOrd="0" destOrd="0" presId="urn:microsoft.com/office/officeart/2005/8/layout/hierarchy2"/>
    <dgm:cxn modelId="{ED851870-C755-4802-9A2B-FB2B4687B270}" type="presOf" srcId="{2609402A-E2D9-4D95-BE5E-2B3FB58C6E1B}" destId="{818E3A2A-8232-41B9-8279-C8587D089C1F}" srcOrd="1" destOrd="0" presId="urn:microsoft.com/office/officeart/2005/8/layout/hierarchy2"/>
    <dgm:cxn modelId="{AEBAF317-CED8-4E30-BC15-8F00C0C18F98}" type="presParOf" srcId="{DC81B89A-AF13-4363-9B83-E285E5E4D97B}" destId="{E073F426-DE88-4C77-BA39-4A600EE7F403}" srcOrd="0" destOrd="0" presId="urn:microsoft.com/office/officeart/2005/8/layout/hierarchy2"/>
    <dgm:cxn modelId="{5E1679FB-09A9-4491-90B4-2D826D262AB6}" type="presParOf" srcId="{E073F426-DE88-4C77-BA39-4A600EE7F403}" destId="{F7905CD8-1862-4505-B101-EDE85E74581A}" srcOrd="0" destOrd="0" presId="urn:microsoft.com/office/officeart/2005/8/layout/hierarchy2"/>
    <dgm:cxn modelId="{9D5BFE22-CDD2-40F5-A09A-A161E4D477B6}" type="presParOf" srcId="{E073F426-DE88-4C77-BA39-4A600EE7F403}" destId="{286915D1-4488-4228-8424-7977710E1A3D}" srcOrd="1" destOrd="0" presId="urn:microsoft.com/office/officeart/2005/8/layout/hierarchy2"/>
    <dgm:cxn modelId="{6BA1F4F5-C1D0-4953-9326-D5A2AF6A042C}" type="presParOf" srcId="{286915D1-4488-4228-8424-7977710E1A3D}" destId="{3E5D77F3-0524-4182-8EAC-BAD6015B91CC}" srcOrd="0" destOrd="0" presId="urn:microsoft.com/office/officeart/2005/8/layout/hierarchy2"/>
    <dgm:cxn modelId="{76BAD3B9-D747-442D-BB3D-C3E39F847565}" type="presParOf" srcId="{3E5D77F3-0524-4182-8EAC-BAD6015B91CC}" destId="{FE50D6AC-61E7-4A5B-8E61-2ADC5B3ED512}" srcOrd="0" destOrd="0" presId="urn:microsoft.com/office/officeart/2005/8/layout/hierarchy2"/>
    <dgm:cxn modelId="{1C57B920-2400-4FA2-8161-33E27B8A3495}" type="presParOf" srcId="{286915D1-4488-4228-8424-7977710E1A3D}" destId="{02678BEC-73DA-48DF-8162-202743FE1B4E}" srcOrd="1" destOrd="0" presId="urn:microsoft.com/office/officeart/2005/8/layout/hierarchy2"/>
    <dgm:cxn modelId="{93432200-642E-4543-B5F5-F26A3727972D}" type="presParOf" srcId="{02678BEC-73DA-48DF-8162-202743FE1B4E}" destId="{98E4D3D8-BE3D-4C20-AFD9-5DC8002B20F4}" srcOrd="0" destOrd="0" presId="urn:microsoft.com/office/officeart/2005/8/layout/hierarchy2"/>
    <dgm:cxn modelId="{E9C9BD34-7987-4F3C-8B12-CB44F4BADC8E}" type="presParOf" srcId="{02678BEC-73DA-48DF-8162-202743FE1B4E}" destId="{64B0B0A0-D2DF-4C78-8089-F228BCE5EDFB}" srcOrd="1" destOrd="0" presId="urn:microsoft.com/office/officeart/2005/8/layout/hierarchy2"/>
    <dgm:cxn modelId="{6EA43070-93AB-4D02-9661-CBDADCD654E1}" type="presParOf" srcId="{64B0B0A0-D2DF-4C78-8089-F228BCE5EDFB}" destId="{01FEC080-8E0F-4717-931A-4A9693B7096F}" srcOrd="0" destOrd="0" presId="urn:microsoft.com/office/officeart/2005/8/layout/hierarchy2"/>
    <dgm:cxn modelId="{DE542710-FA62-4C0A-BA2B-F363FE6E6D50}" type="presParOf" srcId="{01FEC080-8E0F-4717-931A-4A9693B7096F}" destId="{F1B9F27C-A81B-4161-A816-E08722377790}" srcOrd="0" destOrd="0" presId="urn:microsoft.com/office/officeart/2005/8/layout/hierarchy2"/>
    <dgm:cxn modelId="{07291D42-242F-442D-ACB4-67D4CBE60BB8}" type="presParOf" srcId="{64B0B0A0-D2DF-4C78-8089-F228BCE5EDFB}" destId="{CF3B48EC-2062-4B6D-BEEE-2BAE90EE47E7}" srcOrd="1" destOrd="0" presId="urn:microsoft.com/office/officeart/2005/8/layout/hierarchy2"/>
    <dgm:cxn modelId="{60505626-A8AD-49CA-B020-BE5830361216}" type="presParOf" srcId="{CF3B48EC-2062-4B6D-BEEE-2BAE90EE47E7}" destId="{7C783583-AEBB-432F-9932-4CFA75C2790D}" srcOrd="0" destOrd="0" presId="urn:microsoft.com/office/officeart/2005/8/layout/hierarchy2"/>
    <dgm:cxn modelId="{5B3B018D-D65B-4E90-8AEF-717B91A9CFC5}" type="presParOf" srcId="{CF3B48EC-2062-4B6D-BEEE-2BAE90EE47E7}" destId="{810CB469-3803-40F7-BFB3-101DAAB314DD}" srcOrd="1" destOrd="0" presId="urn:microsoft.com/office/officeart/2005/8/layout/hierarchy2"/>
    <dgm:cxn modelId="{4050D142-2DCE-4CF4-98CB-E16504E3C8DC}" type="presParOf" srcId="{64B0B0A0-D2DF-4C78-8089-F228BCE5EDFB}" destId="{64280D2F-D714-499B-9D02-0BB0796A30C8}" srcOrd="2" destOrd="0" presId="urn:microsoft.com/office/officeart/2005/8/layout/hierarchy2"/>
    <dgm:cxn modelId="{204898EF-AE7A-4CA7-B3C4-29FDA7809036}" type="presParOf" srcId="{64280D2F-D714-499B-9D02-0BB0796A30C8}" destId="{818E3A2A-8232-41B9-8279-C8587D089C1F}" srcOrd="0" destOrd="0" presId="urn:microsoft.com/office/officeart/2005/8/layout/hierarchy2"/>
    <dgm:cxn modelId="{4D870F54-67B8-4CAE-8638-28A528A2E8F9}" type="presParOf" srcId="{64B0B0A0-D2DF-4C78-8089-F228BCE5EDFB}" destId="{17AF6F53-C82D-4CDE-A54B-95CC1D298929}" srcOrd="3" destOrd="0" presId="urn:microsoft.com/office/officeart/2005/8/layout/hierarchy2"/>
    <dgm:cxn modelId="{0FFEA756-7B8A-4EA7-86D4-D5D0E403CA58}" type="presParOf" srcId="{17AF6F53-C82D-4CDE-A54B-95CC1D298929}" destId="{6C2CF823-DBD9-4860-9E92-D3B592D93664}" srcOrd="0" destOrd="0" presId="urn:microsoft.com/office/officeart/2005/8/layout/hierarchy2"/>
    <dgm:cxn modelId="{1CBBE919-77C3-4F76-92BF-AC40817292BF}" type="presParOf" srcId="{17AF6F53-C82D-4CDE-A54B-95CC1D298929}" destId="{0C6A67DF-70CA-4FC4-BF49-78E4887747DF}" srcOrd="1" destOrd="0" presId="urn:microsoft.com/office/officeart/2005/8/layout/hierarchy2"/>
    <dgm:cxn modelId="{A64C01EE-2648-4850-A229-B702529A3168}" type="presParOf" srcId="{64B0B0A0-D2DF-4C78-8089-F228BCE5EDFB}" destId="{C51F0F4A-8937-473B-800D-E5C619A2479D}" srcOrd="4" destOrd="0" presId="urn:microsoft.com/office/officeart/2005/8/layout/hierarchy2"/>
    <dgm:cxn modelId="{4C1A9251-C90A-4C05-ADDF-E0D3EF269F3A}" type="presParOf" srcId="{C51F0F4A-8937-473B-800D-E5C619A2479D}" destId="{A1B54440-5461-431F-BAC7-DADFC269D839}" srcOrd="0" destOrd="0" presId="urn:microsoft.com/office/officeart/2005/8/layout/hierarchy2"/>
    <dgm:cxn modelId="{DC92F1C2-2AE5-4B42-B819-ABA9125375B0}" type="presParOf" srcId="{64B0B0A0-D2DF-4C78-8089-F228BCE5EDFB}" destId="{F592AC23-5A30-41B6-BD47-DFD05263AB4A}" srcOrd="5" destOrd="0" presId="urn:microsoft.com/office/officeart/2005/8/layout/hierarchy2"/>
    <dgm:cxn modelId="{415FDA2E-1BB7-493A-BD67-95A735E135A2}" type="presParOf" srcId="{F592AC23-5A30-41B6-BD47-DFD05263AB4A}" destId="{98053904-4916-4575-99EF-842AA80F89F9}" srcOrd="0" destOrd="0" presId="urn:microsoft.com/office/officeart/2005/8/layout/hierarchy2"/>
    <dgm:cxn modelId="{14745F46-9B52-44D3-AACA-FF6F7699602A}" type="presParOf" srcId="{F592AC23-5A30-41B6-BD47-DFD05263AB4A}" destId="{6EF97D00-E752-47C7-BE0F-1B53A10F6921}" srcOrd="1" destOrd="0" presId="urn:microsoft.com/office/officeart/2005/8/layout/hierarchy2"/>
    <dgm:cxn modelId="{9DDCB2F2-EC2E-46B5-895D-ADB5C010E5E6}" type="presParOf" srcId="{286915D1-4488-4228-8424-7977710E1A3D}" destId="{77269CF2-6F33-4970-828D-59910A389103}" srcOrd="2" destOrd="0" presId="urn:microsoft.com/office/officeart/2005/8/layout/hierarchy2"/>
    <dgm:cxn modelId="{57E46D6E-9C44-4C70-8A79-9C281C858E0C}" type="presParOf" srcId="{77269CF2-6F33-4970-828D-59910A389103}" destId="{3E732A2E-7345-4745-80AC-552DC5E2EBA6}" srcOrd="0" destOrd="0" presId="urn:microsoft.com/office/officeart/2005/8/layout/hierarchy2"/>
    <dgm:cxn modelId="{126AD8FC-0613-46DA-ABF6-3446674AC133}" type="presParOf" srcId="{286915D1-4488-4228-8424-7977710E1A3D}" destId="{B6522A1F-509A-43DF-9AFE-A2EA3DD1748F}" srcOrd="3" destOrd="0" presId="urn:microsoft.com/office/officeart/2005/8/layout/hierarchy2"/>
    <dgm:cxn modelId="{91FC6302-CDBB-49F7-BC59-324F6504146E}" type="presParOf" srcId="{B6522A1F-509A-43DF-9AFE-A2EA3DD1748F}" destId="{224A710D-185F-4558-B0A3-89157EBCFD4F}" srcOrd="0" destOrd="0" presId="urn:microsoft.com/office/officeart/2005/8/layout/hierarchy2"/>
    <dgm:cxn modelId="{668B7E3B-790C-448F-8F01-FC2E4C51D9FE}" type="presParOf" srcId="{B6522A1F-509A-43DF-9AFE-A2EA3DD1748F}" destId="{6D0B0565-39BD-4556-9A44-08C3944C4747}" srcOrd="1" destOrd="0" presId="urn:microsoft.com/office/officeart/2005/8/layout/hierarchy2"/>
    <dgm:cxn modelId="{CFE2BFBA-467D-4BCE-A101-BCAEAEA656D7}" type="presParOf" srcId="{6D0B0565-39BD-4556-9A44-08C3944C4747}" destId="{6BA4D97C-BA3C-4BCA-87D1-967A3B7058C2}" srcOrd="0" destOrd="0" presId="urn:microsoft.com/office/officeart/2005/8/layout/hierarchy2"/>
    <dgm:cxn modelId="{075B845C-4E88-4121-BD3A-1930DC69115C}" type="presParOf" srcId="{6BA4D97C-BA3C-4BCA-87D1-967A3B7058C2}" destId="{94F78D18-7679-46CF-8F40-DB3BCCE4C94C}" srcOrd="0" destOrd="0" presId="urn:microsoft.com/office/officeart/2005/8/layout/hierarchy2"/>
    <dgm:cxn modelId="{C93AB569-4F8B-47CD-BF16-E9D149B43B81}" type="presParOf" srcId="{6D0B0565-39BD-4556-9A44-08C3944C4747}" destId="{41B70D67-54BE-4757-8D5A-B163627CDB54}" srcOrd="1" destOrd="0" presId="urn:microsoft.com/office/officeart/2005/8/layout/hierarchy2"/>
    <dgm:cxn modelId="{76147930-3CDA-4093-9E7B-9613E9D3F5F5}" type="presParOf" srcId="{41B70D67-54BE-4757-8D5A-B163627CDB54}" destId="{2AFD6F41-BB41-4366-9DDB-223E15E99934}" srcOrd="0" destOrd="0" presId="urn:microsoft.com/office/officeart/2005/8/layout/hierarchy2"/>
    <dgm:cxn modelId="{0A76BB54-AC0C-423E-8566-495751BD5A10}" type="presParOf" srcId="{41B70D67-54BE-4757-8D5A-B163627CDB54}" destId="{C26E5C32-69C0-4769-B582-473AB89D4E2A}" srcOrd="1" destOrd="0" presId="urn:microsoft.com/office/officeart/2005/8/layout/hierarchy2"/>
    <dgm:cxn modelId="{02B77241-7FC8-4AFB-9175-C614D9980E07}" type="presParOf" srcId="{6D0B0565-39BD-4556-9A44-08C3944C4747}" destId="{123257B8-E423-4B4B-A43D-7718357E36A1}" srcOrd="2" destOrd="0" presId="urn:microsoft.com/office/officeart/2005/8/layout/hierarchy2"/>
    <dgm:cxn modelId="{5BBE1FC6-CE7C-40F3-AE8E-D0653361960A}" type="presParOf" srcId="{123257B8-E423-4B4B-A43D-7718357E36A1}" destId="{A7EE452E-92F4-4D9A-A8DD-96C77C5D01C5}" srcOrd="0" destOrd="0" presId="urn:microsoft.com/office/officeart/2005/8/layout/hierarchy2"/>
    <dgm:cxn modelId="{E0C07F9D-18DA-4A85-B4F6-790926DB79D8}" type="presParOf" srcId="{6D0B0565-39BD-4556-9A44-08C3944C4747}" destId="{F3B1252A-5DE5-4BAD-A70E-E90EC632D5ED}" srcOrd="3" destOrd="0" presId="urn:microsoft.com/office/officeart/2005/8/layout/hierarchy2"/>
    <dgm:cxn modelId="{A90C1E8B-C696-40EA-A0A8-D7989D518F99}" type="presParOf" srcId="{F3B1252A-5DE5-4BAD-A70E-E90EC632D5ED}" destId="{55D2BCE6-3827-4BE3-B347-E9F65F90CADF}" srcOrd="0" destOrd="0" presId="urn:microsoft.com/office/officeart/2005/8/layout/hierarchy2"/>
    <dgm:cxn modelId="{3A408872-8373-4101-8E2E-F4DEA7023696}" type="presParOf" srcId="{F3B1252A-5DE5-4BAD-A70E-E90EC632D5ED}" destId="{F662C7B5-BAD0-44AE-BDBD-B3329B0C1555}" srcOrd="1" destOrd="0" presId="urn:microsoft.com/office/officeart/2005/8/layout/hierarchy2"/>
    <dgm:cxn modelId="{6D10EC4C-D2C6-4793-888D-0655353F488E}" type="presParOf" srcId="{6D0B0565-39BD-4556-9A44-08C3944C4747}" destId="{92B3DB19-3C4A-4788-8870-69F26953A472}" srcOrd="4" destOrd="0" presId="urn:microsoft.com/office/officeart/2005/8/layout/hierarchy2"/>
    <dgm:cxn modelId="{FB99E3C8-E22D-4AB5-B9F5-012E00A73EDA}" type="presParOf" srcId="{92B3DB19-3C4A-4788-8870-69F26953A472}" destId="{E46B1188-92C7-4A5F-AF4C-AA89C46D1A8B}" srcOrd="0" destOrd="0" presId="urn:microsoft.com/office/officeart/2005/8/layout/hierarchy2"/>
    <dgm:cxn modelId="{A55F9FF7-CFC6-4969-A204-9ADE7EE208A9}" type="presParOf" srcId="{6D0B0565-39BD-4556-9A44-08C3944C4747}" destId="{2E26AEA8-5D3A-4707-A48C-04ACDE05A5E1}" srcOrd="5" destOrd="0" presId="urn:microsoft.com/office/officeart/2005/8/layout/hierarchy2"/>
    <dgm:cxn modelId="{905AFD42-D6BE-467C-B7B9-6303EF56F592}" type="presParOf" srcId="{2E26AEA8-5D3A-4707-A48C-04ACDE05A5E1}" destId="{B049388C-BB52-42B1-A777-C10667C549BF}" srcOrd="0" destOrd="0" presId="urn:microsoft.com/office/officeart/2005/8/layout/hierarchy2"/>
    <dgm:cxn modelId="{0B1888BB-904A-4FD1-92F3-8D2D28CC0B51}" type="presParOf" srcId="{2E26AEA8-5D3A-4707-A48C-04ACDE05A5E1}" destId="{75CD4C59-7BE4-4E9C-B9A2-F3AC757EF0B3}" srcOrd="1" destOrd="0" presId="urn:microsoft.com/office/officeart/2005/8/layout/hierarchy2"/>
    <dgm:cxn modelId="{37BB878B-9E2F-4B91-B02C-EEB81C101B4A}" type="presParOf" srcId="{286915D1-4488-4228-8424-7977710E1A3D}" destId="{74E05AD6-0C0A-46F3-8FEE-5B3C07A18D9B}" srcOrd="4" destOrd="0" presId="urn:microsoft.com/office/officeart/2005/8/layout/hierarchy2"/>
    <dgm:cxn modelId="{483E1F6E-F976-49CE-90BC-6E8568A761D8}" type="presParOf" srcId="{74E05AD6-0C0A-46F3-8FEE-5B3C07A18D9B}" destId="{9097AB20-F129-4E7F-98C1-C2C426EE8A4C}" srcOrd="0" destOrd="0" presId="urn:microsoft.com/office/officeart/2005/8/layout/hierarchy2"/>
    <dgm:cxn modelId="{42EC777B-C9C6-4107-961D-DA61C4D4777F}" type="presParOf" srcId="{286915D1-4488-4228-8424-7977710E1A3D}" destId="{7E63DAAD-F8A6-401C-97B5-F6DD40928F8F}" srcOrd="5" destOrd="0" presId="urn:microsoft.com/office/officeart/2005/8/layout/hierarchy2"/>
    <dgm:cxn modelId="{96EBEC0E-76D5-44D7-B956-E557B0E556A7}" type="presParOf" srcId="{7E63DAAD-F8A6-401C-97B5-F6DD40928F8F}" destId="{1E7BA89D-3716-4593-A1F2-972E690ED4AA}" srcOrd="0" destOrd="0" presId="urn:microsoft.com/office/officeart/2005/8/layout/hierarchy2"/>
    <dgm:cxn modelId="{B940D972-6CEA-4E20-9B9F-21A1581D4A58}" type="presParOf" srcId="{7E63DAAD-F8A6-401C-97B5-F6DD40928F8F}" destId="{F31D89BC-E253-440C-A002-16DFE620B645}" srcOrd="1" destOrd="0" presId="urn:microsoft.com/office/officeart/2005/8/layout/hierarchy2"/>
    <dgm:cxn modelId="{BFCF9D12-DBF0-4FDB-B794-1C85EA0E5E05}" type="presParOf" srcId="{F31D89BC-E253-440C-A002-16DFE620B645}" destId="{C8126B33-0A52-41E7-9CCC-B5591041D416}" srcOrd="0" destOrd="0" presId="urn:microsoft.com/office/officeart/2005/8/layout/hierarchy2"/>
    <dgm:cxn modelId="{3C6C3AA0-89B3-4ED1-8733-6049DF00D67A}" type="presParOf" srcId="{C8126B33-0A52-41E7-9CCC-B5591041D416}" destId="{A205FB2F-2FF9-4FEE-A994-241AD11870E7}" srcOrd="0" destOrd="0" presId="urn:microsoft.com/office/officeart/2005/8/layout/hierarchy2"/>
    <dgm:cxn modelId="{7D00DEEB-9A95-46E0-9647-94C5F1856C6E}" type="presParOf" srcId="{F31D89BC-E253-440C-A002-16DFE620B645}" destId="{EC7F972B-EB15-48CE-9E83-3C4F181CC078}" srcOrd="1" destOrd="0" presId="urn:microsoft.com/office/officeart/2005/8/layout/hierarchy2"/>
    <dgm:cxn modelId="{5CBABDDA-77D7-4969-B6AE-B0D0E22EE6A2}" type="presParOf" srcId="{EC7F972B-EB15-48CE-9E83-3C4F181CC078}" destId="{807EE70D-9867-46A4-9447-81EECA230F6F}" srcOrd="0" destOrd="0" presId="urn:microsoft.com/office/officeart/2005/8/layout/hierarchy2"/>
    <dgm:cxn modelId="{DC09553F-DC0A-4DB2-A89F-B1ED5E54A946}" type="presParOf" srcId="{EC7F972B-EB15-48CE-9E83-3C4F181CC078}" destId="{D98E306E-AC79-4F88-B26F-BEA8599AA7F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8D0921-DCCC-4939-A6BA-255006A488B7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1E04825-7195-490C-BBA1-AAA8EEA4FAC4}">
      <dgm:prSet phldrT="[文本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控制</a:t>
          </a:r>
          <a:endParaRPr lang="zh-CN" altLang="en-US" dirty="0"/>
        </a:p>
      </dgm:t>
    </dgm:pt>
    <dgm:pt modelId="{B6B08FED-1F97-4F74-AD8B-77392E004CD8}" type="parTrans" cxnId="{DE88944E-0836-485A-BB03-E7363BD892A2}">
      <dgm:prSet/>
      <dgm:spPr/>
      <dgm:t>
        <a:bodyPr/>
        <a:lstStyle/>
        <a:p>
          <a:endParaRPr lang="zh-CN" altLang="en-US"/>
        </a:p>
      </dgm:t>
    </dgm:pt>
    <dgm:pt modelId="{835EC217-7CE8-4E26-83A8-BB02351D3E77}" type="sibTrans" cxnId="{DE88944E-0836-485A-BB03-E7363BD892A2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绘图</a:t>
          </a:r>
          <a:endParaRPr lang="zh-CN" altLang="en-US" dirty="0"/>
        </a:p>
      </dgm:t>
    </dgm:pt>
    <dgm:pt modelId="{1A442D3F-6A9D-4DEC-BE3F-CBD3CB3E51AC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1F73015A-AC5A-4A6A-8847-C35AB2298C57}" type="parTrans" cxnId="{4C02FFD8-B2C0-4780-89AA-A0A546F11528}">
      <dgm:prSet/>
      <dgm:spPr/>
      <dgm:t>
        <a:bodyPr/>
        <a:lstStyle/>
        <a:p>
          <a:endParaRPr lang="zh-CN" altLang="en-US"/>
        </a:p>
      </dgm:t>
    </dgm:pt>
    <dgm:pt modelId="{7F45E8E1-9DB6-4FB4-9D37-F68E29B90026}" type="sibTrans" cxnId="{4C02FFD8-B2C0-4780-89AA-A0A546F11528}">
      <dgm:prSet/>
      <dgm:spPr/>
      <dgm:t>
        <a:bodyPr/>
        <a:lstStyle/>
        <a:p>
          <a:endParaRPr lang="zh-CN" altLang="en-US"/>
        </a:p>
      </dgm:t>
    </dgm:pt>
    <dgm:pt modelId="{4A582A9D-6C7E-41F6-AD2D-3F936BC279D0}">
      <dgm:prSet phldrT="[文本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菜单</a:t>
          </a:r>
          <a:endParaRPr lang="zh-CN" altLang="en-US" dirty="0"/>
        </a:p>
      </dgm:t>
    </dgm:pt>
    <dgm:pt modelId="{2E9CCB7A-255C-4E85-9915-5E3E5E4E49AF}" type="parTrans" cxnId="{2B150039-D5DE-4B5B-9262-4A99061B03D9}">
      <dgm:prSet/>
      <dgm:spPr/>
      <dgm:t>
        <a:bodyPr/>
        <a:lstStyle/>
        <a:p>
          <a:endParaRPr lang="zh-CN" altLang="en-US"/>
        </a:p>
      </dgm:t>
    </dgm:pt>
    <dgm:pt modelId="{8319CE89-F35E-47A4-BD2F-ADBEA158D87D}" type="sibTrans" cxnId="{2B150039-D5DE-4B5B-9262-4A99061B03D9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算法</a:t>
          </a:r>
          <a:endParaRPr lang="zh-CN" altLang="en-US" dirty="0"/>
        </a:p>
      </dgm:t>
    </dgm:pt>
    <dgm:pt modelId="{60BA1F06-08C0-4EF0-BC39-9DABBBEDE2EF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C03EFC03-3F6A-4299-AA46-17B8EDEBC704}" type="parTrans" cxnId="{B9468909-B5FE-4171-A22E-0911C8CC4538}">
      <dgm:prSet/>
      <dgm:spPr/>
      <dgm:t>
        <a:bodyPr/>
        <a:lstStyle/>
        <a:p>
          <a:endParaRPr lang="zh-CN" altLang="en-US"/>
        </a:p>
      </dgm:t>
    </dgm:pt>
    <dgm:pt modelId="{E8892E7C-28C5-4D2F-A9C4-672A9E5442E5}" type="sibTrans" cxnId="{B9468909-B5FE-4171-A22E-0911C8CC4538}">
      <dgm:prSet/>
      <dgm:spPr/>
      <dgm:t>
        <a:bodyPr/>
        <a:lstStyle/>
        <a:p>
          <a:endParaRPr lang="zh-CN" altLang="en-US"/>
        </a:p>
      </dgm:t>
    </dgm:pt>
    <dgm:pt modelId="{342FD242-4556-4923-B41A-5B447A08CC1F}">
      <dgm:prSet phldrT="[文本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联机</a:t>
          </a:r>
          <a:endParaRPr lang="zh-CN" altLang="en-US" dirty="0"/>
        </a:p>
      </dgm:t>
    </dgm:pt>
    <dgm:pt modelId="{7A4ABFED-F8F9-46A5-BF85-DAE675A8CEFF}" type="parTrans" cxnId="{45FFF641-4C4A-4674-B8D4-30DDA21D890B}">
      <dgm:prSet/>
      <dgm:spPr/>
      <dgm:t>
        <a:bodyPr/>
        <a:lstStyle/>
        <a:p>
          <a:endParaRPr lang="zh-CN" altLang="en-US"/>
        </a:p>
      </dgm:t>
    </dgm:pt>
    <dgm:pt modelId="{D7C2457A-615F-4C55-A5D1-63FF0EB54AED}" type="sibTrans" cxnId="{45FFF641-4C4A-4674-B8D4-30DDA21D890B}">
      <dgm:prSet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行棋</a:t>
          </a:r>
          <a:endParaRPr lang="zh-CN" altLang="en-US" dirty="0"/>
        </a:p>
      </dgm:t>
    </dgm:pt>
    <dgm:pt modelId="{28F12701-3428-4171-A69F-DC70DE6044FF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21E02474-4AA5-457B-A4A3-2B6A9566129E}" type="parTrans" cxnId="{C9DEEC72-D593-4322-9C72-9382190B43C7}">
      <dgm:prSet/>
      <dgm:spPr/>
      <dgm:t>
        <a:bodyPr/>
        <a:lstStyle/>
        <a:p>
          <a:endParaRPr lang="zh-CN" altLang="en-US"/>
        </a:p>
      </dgm:t>
    </dgm:pt>
    <dgm:pt modelId="{E3D1464A-D054-406D-80A6-36C67D2EE206}" type="sibTrans" cxnId="{C9DEEC72-D593-4322-9C72-9382190B43C7}">
      <dgm:prSet/>
      <dgm:spPr/>
      <dgm:t>
        <a:bodyPr/>
        <a:lstStyle/>
        <a:p>
          <a:endParaRPr lang="zh-CN" altLang="en-US"/>
        </a:p>
      </dgm:t>
    </dgm:pt>
    <dgm:pt modelId="{9A0F1B63-DF42-4DCD-9540-118085CE8F0A}" type="pres">
      <dgm:prSet presAssocID="{E08D0921-DCCC-4939-A6BA-255006A488B7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766EB8A1-2845-4415-9825-C05F37E040C8}" type="pres">
      <dgm:prSet presAssocID="{21E04825-7195-490C-BBA1-AAA8EEA4FAC4}" presName="composite" presStyleCnt="0"/>
      <dgm:spPr/>
    </dgm:pt>
    <dgm:pt modelId="{3EB04058-11A0-4300-9332-72CC86C6BC84}" type="pres">
      <dgm:prSet presAssocID="{21E04825-7195-490C-BBA1-AAA8EEA4FAC4}" presName="Parent1" presStyleLbl="node1" presStyleIdx="0" presStyleCnt="6" custLinFactNeighborX="9514" custLinFactNeighborY="-4750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0D760A-D042-4164-8876-DC0B559B5AC4}" type="pres">
      <dgm:prSet presAssocID="{21E04825-7195-490C-BBA1-AAA8EEA4FAC4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60736A-ECC0-4574-90C5-DD8ADD55B94C}" type="pres">
      <dgm:prSet presAssocID="{21E04825-7195-490C-BBA1-AAA8EEA4FAC4}" presName="BalanceSpacing" presStyleCnt="0"/>
      <dgm:spPr/>
    </dgm:pt>
    <dgm:pt modelId="{B091A91E-C6F6-4121-965A-913E787AC6D9}" type="pres">
      <dgm:prSet presAssocID="{21E04825-7195-490C-BBA1-AAA8EEA4FAC4}" presName="BalanceSpacing1" presStyleCnt="0"/>
      <dgm:spPr/>
    </dgm:pt>
    <dgm:pt modelId="{4B4D736C-95FE-4582-A46F-58903CEB5AAA}" type="pres">
      <dgm:prSet presAssocID="{835EC217-7CE8-4E26-83A8-BB02351D3E77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C70C692B-32C0-456B-91E5-DE13695FBC8B}" type="pres">
      <dgm:prSet presAssocID="{835EC217-7CE8-4E26-83A8-BB02351D3E77}" presName="spaceBetweenRectangles" presStyleCnt="0"/>
      <dgm:spPr/>
    </dgm:pt>
    <dgm:pt modelId="{BC97BDE2-6BFC-4343-B411-F0F022731263}" type="pres">
      <dgm:prSet presAssocID="{4A582A9D-6C7E-41F6-AD2D-3F936BC279D0}" presName="composite" presStyleCnt="0"/>
      <dgm:spPr/>
    </dgm:pt>
    <dgm:pt modelId="{71DEE045-0032-42A7-8D70-A13CC13490DA}" type="pres">
      <dgm:prSet presAssocID="{4A582A9D-6C7E-41F6-AD2D-3F936BC279D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E3FAAF-6A4F-4B39-9236-38FFDF35F944}" type="pres">
      <dgm:prSet presAssocID="{4A582A9D-6C7E-41F6-AD2D-3F936BC279D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291343-F75F-46CF-AF5C-6A0FF9E61EF6}" type="pres">
      <dgm:prSet presAssocID="{4A582A9D-6C7E-41F6-AD2D-3F936BC279D0}" presName="BalanceSpacing" presStyleCnt="0"/>
      <dgm:spPr/>
    </dgm:pt>
    <dgm:pt modelId="{0ACAFBF4-61FD-468C-8E48-60FFCBE05DDC}" type="pres">
      <dgm:prSet presAssocID="{4A582A9D-6C7E-41F6-AD2D-3F936BC279D0}" presName="BalanceSpacing1" presStyleCnt="0"/>
      <dgm:spPr/>
    </dgm:pt>
    <dgm:pt modelId="{087AA44A-D2EC-4355-85D5-A00CADAFC761}" type="pres">
      <dgm:prSet presAssocID="{8319CE89-F35E-47A4-BD2F-ADBEA158D87D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CF312030-06CC-4B18-A3EA-F707E7C6A8A1}" type="pres">
      <dgm:prSet presAssocID="{8319CE89-F35E-47A4-BD2F-ADBEA158D87D}" presName="spaceBetweenRectangles" presStyleCnt="0"/>
      <dgm:spPr/>
    </dgm:pt>
    <dgm:pt modelId="{D18F3EE1-DFF1-4F52-9385-355BF36616D7}" type="pres">
      <dgm:prSet presAssocID="{342FD242-4556-4923-B41A-5B447A08CC1F}" presName="composite" presStyleCnt="0"/>
      <dgm:spPr/>
    </dgm:pt>
    <dgm:pt modelId="{96F45515-895A-4927-AF64-CD5D65B0316E}" type="pres">
      <dgm:prSet presAssocID="{342FD242-4556-4923-B41A-5B447A08CC1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D2F70E-444B-4776-A82F-2F0E7A709F48}" type="pres">
      <dgm:prSet presAssocID="{342FD242-4556-4923-B41A-5B447A08CC1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4BD783-DEE6-40C6-BD88-15EC883FB34D}" type="pres">
      <dgm:prSet presAssocID="{342FD242-4556-4923-B41A-5B447A08CC1F}" presName="BalanceSpacing" presStyleCnt="0"/>
      <dgm:spPr/>
    </dgm:pt>
    <dgm:pt modelId="{4FE16937-EF89-436A-9DB7-B1C2E610DF28}" type="pres">
      <dgm:prSet presAssocID="{342FD242-4556-4923-B41A-5B447A08CC1F}" presName="BalanceSpacing1" presStyleCnt="0"/>
      <dgm:spPr/>
    </dgm:pt>
    <dgm:pt modelId="{1B2EAB44-0B06-4AB4-8CF5-352992255C46}" type="pres">
      <dgm:prSet presAssocID="{D7C2457A-615F-4C55-A5D1-63FF0EB54AED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B7B8FF55-B34E-45EC-A295-B1D9C0D5879D}" type="presOf" srcId="{835EC217-7CE8-4E26-83A8-BB02351D3E77}" destId="{4B4D736C-95FE-4582-A46F-58903CEB5AAA}" srcOrd="0" destOrd="0" presId="urn:microsoft.com/office/officeart/2008/layout/AlternatingHexagons"/>
    <dgm:cxn modelId="{4C02FFD8-B2C0-4780-89AA-A0A546F11528}" srcId="{21E04825-7195-490C-BBA1-AAA8EEA4FAC4}" destId="{1A442D3F-6A9D-4DEC-BE3F-CBD3CB3E51AC}" srcOrd="0" destOrd="0" parTransId="{1F73015A-AC5A-4A6A-8847-C35AB2298C57}" sibTransId="{7F45E8E1-9DB6-4FB4-9D37-F68E29B90026}"/>
    <dgm:cxn modelId="{DE88944E-0836-485A-BB03-E7363BD892A2}" srcId="{E08D0921-DCCC-4939-A6BA-255006A488B7}" destId="{21E04825-7195-490C-BBA1-AAA8EEA4FAC4}" srcOrd="0" destOrd="0" parTransId="{B6B08FED-1F97-4F74-AD8B-77392E004CD8}" sibTransId="{835EC217-7CE8-4E26-83A8-BB02351D3E77}"/>
    <dgm:cxn modelId="{2B150039-D5DE-4B5B-9262-4A99061B03D9}" srcId="{E08D0921-DCCC-4939-A6BA-255006A488B7}" destId="{4A582A9D-6C7E-41F6-AD2D-3F936BC279D0}" srcOrd="1" destOrd="0" parTransId="{2E9CCB7A-255C-4E85-9915-5E3E5E4E49AF}" sibTransId="{8319CE89-F35E-47A4-BD2F-ADBEA158D87D}"/>
    <dgm:cxn modelId="{615FDC24-82BE-4C43-B87C-C9014195D059}" type="presOf" srcId="{8319CE89-F35E-47A4-BD2F-ADBEA158D87D}" destId="{087AA44A-D2EC-4355-85D5-A00CADAFC761}" srcOrd="0" destOrd="0" presId="urn:microsoft.com/office/officeart/2008/layout/AlternatingHexagons"/>
    <dgm:cxn modelId="{7B0DFF53-B0F1-40F0-BCE1-9971E4AFC0D7}" type="presOf" srcId="{21E04825-7195-490C-BBA1-AAA8EEA4FAC4}" destId="{3EB04058-11A0-4300-9332-72CC86C6BC84}" srcOrd="0" destOrd="0" presId="urn:microsoft.com/office/officeart/2008/layout/AlternatingHexagons"/>
    <dgm:cxn modelId="{FC1A78CC-0894-42FC-A830-769DB091027E}" type="presOf" srcId="{60BA1F06-08C0-4EF0-BC39-9DABBBEDE2EF}" destId="{99E3FAAF-6A4F-4B39-9236-38FFDF35F944}" srcOrd="0" destOrd="0" presId="urn:microsoft.com/office/officeart/2008/layout/AlternatingHexagons"/>
    <dgm:cxn modelId="{2E1FE07B-3302-4333-A524-7244C71FB18A}" type="presOf" srcId="{342FD242-4556-4923-B41A-5B447A08CC1F}" destId="{96F45515-895A-4927-AF64-CD5D65B0316E}" srcOrd="0" destOrd="0" presId="urn:microsoft.com/office/officeart/2008/layout/AlternatingHexagons"/>
    <dgm:cxn modelId="{23ADCC20-2438-4DF3-8998-D03F1F2D8343}" type="presOf" srcId="{D7C2457A-615F-4C55-A5D1-63FF0EB54AED}" destId="{1B2EAB44-0B06-4AB4-8CF5-352992255C46}" srcOrd="0" destOrd="0" presId="urn:microsoft.com/office/officeart/2008/layout/AlternatingHexagons"/>
    <dgm:cxn modelId="{1BAE5979-2FEC-41A2-8BD2-8E3A324C8F5B}" type="presOf" srcId="{28F12701-3428-4171-A69F-DC70DE6044FF}" destId="{0AD2F70E-444B-4776-A82F-2F0E7A709F48}" srcOrd="0" destOrd="0" presId="urn:microsoft.com/office/officeart/2008/layout/AlternatingHexagons"/>
    <dgm:cxn modelId="{C9DEEC72-D593-4322-9C72-9382190B43C7}" srcId="{342FD242-4556-4923-B41A-5B447A08CC1F}" destId="{28F12701-3428-4171-A69F-DC70DE6044FF}" srcOrd="0" destOrd="0" parTransId="{21E02474-4AA5-457B-A4A3-2B6A9566129E}" sibTransId="{E3D1464A-D054-406D-80A6-36C67D2EE206}"/>
    <dgm:cxn modelId="{B9468909-B5FE-4171-A22E-0911C8CC4538}" srcId="{4A582A9D-6C7E-41F6-AD2D-3F936BC279D0}" destId="{60BA1F06-08C0-4EF0-BC39-9DABBBEDE2EF}" srcOrd="0" destOrd="0" parTransId="{C03EFC03-3F6A-4299-AA46-17B8EDEBC704}" sibTransId="{E8892E7C-28C5-4D2F-A9C4-672A9E5442E5}"/>
    <dgm:cxn modelId="{3C232A78-12F2-465F-81D2-FC2FCA82A7A5}" type="presOf" srcId="{E08D0921-DCCC-4939-A6BA-255006A488B7}" destId="{9A0F1B63-DF42-4DCD-9540-118085CE8F0A}" srcOrd="0" destOrd="0" presId="urn:microsoft.com/office/officeart/2008/layout/AlternatingHexagons"/>
    <dgm:cxn modelId="{3A402062-C0EF-4C40-A696-02FAE9DA4C32}" type="presOf" srcId="{1A442D3F-6A9D-4DEC-BE3F-CBD3CB3E51AC}" destId="{E40D760A-D042-4164-8876-DC0B559B5AC4}" srcOrd="0" destOrd="0" presId="urn:microsoft.com/office/officeart/2008/layout/AlternatingHexagons"/>
    <dgm:cxn modelId="{B44444B8-3FBE-4C29-8AE4-E695540CA31A}" type="presOf" srcId="{4A582A9D-6C7E-41F6-AD2D-3F936BC279D0}" destId="{71DEE045-0032-42A7-8D70-A13CC13490DA}" srcOrd="0" destOrd="0" presId="urn:microsoft.com/office/officeart/2008/layout/AlternatingHexagons"/>
    <dgm:cxn modelId="{45FFF641-4C4A-4674-B8D4-30DDA21D890B}" srcId="{E08D0921-DCCC-4939-A6BA-255006A488B7}" destId="{342FD242-4556-4923-B41A-5B447A08CC1F}" srcOrd="2" destOrd="0" parTransId="{7A4ABFED-F8F9-46A5-BF85-DAE675A8CEFF}" sibTransId="{D7C2457A-615F-4C55-A5D1-63FF0EB54AED}"/>
    <dgm:cxn modelId="{EA3FDFAF-5046-45E8-BDDF-B6DEE5E1DECF}" type="presParOf" srcId="{9A0F1B63-DF42-4DCD-9540-118085CE8F0A}" destId="{766EB8A1-2845-4415-9825-C05F37E040C8}" srcOrd="0" destOrd="0" presId="urn:microsoft.com/office/officeart/2008/layout/AlternatingHexagons"/>
    <dgm:cxn modelId="{B74B5BFA-A9BA-47CD-9E45-72F7D7CEDB13}" type="presParOf" srcId="{766EB8A1-2845-4415-9825-C05F37E040C8}" destId="{3EB04058-11A0-4300-9332-72CC86C6BC84}" srcOrd="0" destOrd="0" presId="urn:microsoft.com/office/officeart/2008/layout/AlternatingHexagons"/>
    <dgm:cxn modelId="{5B7C5AF0-69FC-494A-A0AF-2005C0BE9D4A}" type="presParOf" srcId="{766EB8A1-2845-4415-9825-C05F37E040C8}" destId="{E40D760A-D042-4164-8876-DC0B559B5AC4}" srcOrd="1" destOrd="0" presId="urn:microsoft.com/office/officeart/2008/layout/AlternatingHexagons"/>
    <dgm:cxn modelId="{8E919E4F-5E26-46CC-9B04-2C86DE8BA968}" type="presParOf" srcId="{766EB8A1-2845-4415-9825-C05F37E040C8}" destId="{8860736A-ECC0-4574-90C5-DD8ADD55B94C}" srcOrd="2" destOrd="0" presId="urn:microsoft.com/office/officeart/2008/layout/AlternatingHexagons"/>
    <dgm:cxn modelId="{053D1DDB-39E2-458A-B461-0588703B623E}" type="presParOf" srcId="{766EB8A1-2845-4415-9825-C05F37E040C8}" destId="{B091A91E-C6F6-4121-965A-913E787AC6D9}" srcOrd="3" destOrd="0" presId="urn:microsoft.com/office/officeart/2008/layout/AlternatingHexagons"/>
    <dgm:cxn modelId="{D959FD84-04CB-4D58-B743-879C0D93E2E3}" type="presParOf" srcId="{766EB8A1-2845-4415-9825-C05F37E040C8}" destId="{4B4D736C-95FE-4582-A46F-58903CEB5AAA}" srcOrd="4" destOrd="0" presId="urn:microsoft.com/office/officeart/2008/layout/AlternatingHexagons"/>
    <dgm:cxn modelId="{5FBFBD47-89C2-4E8B-A81F-187A56F494F3}" type="presParOf" srcId="{9A0F1B63-DF42-4DCD-9540-118085CE8F0A}" destId="{C70C692B-32C0-456B-91E5-DE13695FBC8B}" srcOrd="1" destOrd="0" presId="urn:microsoft.com/office/officeart/2008/layout/AlternatingHexagons"/>
    <dgm:cxn modelId="{296D8CB9-4FBC-40F3-A0AE-97F4A93C06FB}" type="presParOf" srcId="{9A0F1B63-DF42-4DCD-9540-118085CE8F0A}" destId="{BC97BDE2-6BFC-4343-B411-F0F022731263}" srcOrd="2" destOrd="0" presId="urn:microsoft.com/office/officeart/2008/layout/AlternatingHexagons"/>
    <dgm:cxn modelId="{753C8446-08C4-4C25-9578-9B4F0E4356B2}" type="presParOf" srcId="{BC97BDE2-6BFC-4343-B411-F0F022731263}" destId="{71DEE045-0032-42A7-8D70-A13CC13490DA}" srcOrd="0" destOrd="0" presId="urn:microsoft.com/office/officeart/2008/layout/AlternatingHexagons"/>
    <dgm:cxn modelId="{6FCFDDAB-35B6-4D51-931F-A812162FEE7C}" type="presParOf" srcId="{BC97BDE2-6BFC-4343-B411-F0F022731263}" destId="{99E3FAAF-6A4F-4B39-9236-38FFDF35F944}" srcOrd="1" destOrd="0" presId="urn:microsoft.com/office/officeart/2008/layout/AlternatingHexagons"/>
    <dgm:cxn modelId="{6843DD8C-99F2-4F50-A4B3-E1C33A7E8DD6}" type="presParOf" srcId="{BC97BDE2-6BFC-4343-B411-F0F022731263}" destId="{5F291343-F75F-46CF-AF5C-6A0FF9E61EF6}" srcOrd="2" destOrd="0" presId="urn:microsoft.com/office/officeart/2008/layout/AlternatingHexagons"/>
    <dgm:cxn modelId="{922FC550-E8CF-499F-B501-618696683EDB}" type="presParOf" srcId="{BC97BDE2-6BFC-4343-B411-F0F022731263}" destId="{0ACAFBF4-61FD-468C-8E48-60FFCBE05DDC}" srcOrd="3" destOrd="0" presId="urn:microsoft.com/office/officeart/2008/layout/AlternatingHexagons"/>
    <dgm:cxn modelId="{8070EBE0-3C8B-4E2E-95F4-E6B78381EE89}" type="presParOf" srcId="{BC97BDE2-6BFC-4343-B411-F0F022731263}" destId="{087AA44A-D2EC-4355-85D5-A00CADAFC761}" srcOrd="4" destOrd="0" presId="urn:microsoft.com/office/officeart/2008/layout/AlternatingHexagons"/>
    <dgm:cxn modelId="{FC4C6416-6E84-4A1F-98F7-BC6228B40B54}" type="presParOf" srcId="{9A0F1B63-DF42-4DCD-9540-118085CE8F0A}" destId="{CF312030-06CC-4B18-A3EA-F707E7C6A8A1}" srcOrd="3" destOrd="0" presId="urn:microsoft.com/office/officeart/2008/layout/AlternatingHexagons"/>
    <dgm:cxn modelId="{C86E6E2A-FB64-4761-BF5A-071E9544AB1A}" type="presParOf" srcId="{9A0F1B63-DF42-4DCD-9540-118085CE8F0A}" destId="{D18F3EE1-DFF1-4F52-9385-355BF36616D7}" srcOrd="4" destOrd="0" presId="urn:microsoft.com/office/officeart/2008/layout/AlternatingHexagons"/>
    <dgm:cxn modelId="{7C0DC91C-3CEB-4F5C-A305-5777223992D4}" type="presParOf" srcId="{D18F3EE1-DFF1-4F52-9385-355BF36616D7}" destId="{96F45515-895A-4927-AF64-CD5D65B0316E}" srcOrd="0" destOrd="0" presId="urn:microsoft.com/office/officeart/2008/layout/AlternatingHexagons"/>
    <dgm:cxn modelId="{3E3B2810-CB24-4F5A-A437-868A45B7F40D}" type="presParOf" srcId="{D18F3EE1-DFF1-4F52-9385-355BF36616D7}" destId="{0AD2F70E-444B-4776-A82F-2F0E7A709F48}" srcOrd="1" destOrd="0" presId="urn:microsoft.com/office/officeart/2008/layout/AlternatingHexagons"/>
    <dgm:cxn modelId="{146888A6-53B4-499E-9DBA-FC08C198A8C5}" type="presParOf" srcId="{D18F3EE1-DFF1-4F52-9385-355BF36616D7}" destId="{2D4BD783-DEE6-40C6-BD88-15EC883FB34D}" srcOrd="2" destOrd="0" presId="urn:microsoft.com/office/officeart/2008/layout/AlternatingHexagons"/>
    <dgm:cxn modelId="{77CA0D02-7C40-4157-AFDF-5A44CD9FF148}" type="presParOf" srcId="{D18F3EE1-DFF1-4F52-9385-355BF36616D7}" destId="{4FE16937-EF89-436A-9DB7-B1C2E610DF28}" srcOrd="3" destOrd="0" presId="urn:microsoft.com/office/officeart/2008/layout/AlternatingHexagons"/>
    <dgm:cxn modelId="{C9FA909C-50AF-4647-990B-7BDC289E8FB2}" type="presParOf" srcId="{D18F3EE1-DFF1-4F52-9385-355BF36616D7}" destId="{1B2EAB44-0B06-4AB4-8CF5-352992255C4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B5BE9C-0CBE-400C-99F8-64C7CCA27EDF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9CEE588-0040-4D18-8BFA-42114E0D07A4}">
      <dgm:prSet phldrT="[文本]"/>
      <dgm:spPr>
        <a:solidFill>
          <a:schemeClr val="tx1"/>
        </a:solidFill>
      </dgm:spPr>
      <dgm:t>
        <a:bodyPr/>
        <a:lstStyle/>
        <a:p>
          <a:r>
            <a:rPr lang="zh-CN" altLang="en-US" dirty="0" smtClean="0"/>
            <a:t>绘图</a:t>
          </a:r>
          <a:endParaRPr lang="zh-CN" altLang="en-US" dirty="0"/>
        </a:p>
      </dgm:t>
    </dgm:pt>
    <dgm:pt modelId="{6C42CE61-5724-42F0-82B2-2DF9D1C1D22C}" type="parTrans" cxnId="{FC088A3F-5A77-4CBC-9778-42F3F0C3BE53}">
      <dgm:prSet/>
      <dgm:spPr/>
      <dgm:t>
        <a:bodyPr/>
        <a:lstStyle/>
        <a:p>
          <a:endParaRPr lang="zh-CN" altLang="en-US"/>
        </a:p>
      </dgm:t>
    </dgm:pt>
    <dgm:pt modelId="{61E6BCA3-6D4B-4873-BCAF-5397BD1281E7}" type="sibTrans" cxnId="{FC088A3F-5A77-4CBC-9778-42F3F0C3BE53}">
      <dgm:prSet/>
      <dgm:spPr/>
      <dgm:t>
        <a:bodyPr/>
        <a:lstStyle/>
        <a:p>
          <a:endParaRPr lang="zh-CN" altLang="en-US"/>
        </a:p>
      </dgm:t>
    </dgm:pt>
    <dgm:pt modelId="{AFB5B6A7-3CCC-49DA-BCAD-E978E914E9A7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绘制棋子函数</a:t>
          </a:r>
          <a:r>
            <a:rPr lang="en-US" altLang="zh-CN" sz="2400" b="1" dirty="0" err="1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printcircle</a:t>
          </a:r>
          <a:endParaRPr lang="zh-CN" altLang="en-US" sz="2400" dirty="0"/>
        </a:p>
      </dgm:t>
    </dgm:pt>
    <dgm:pt modelId="{7998F483-9B25-4849-AE79-3AD9FB4E3810}" type="parTrans" cxnId="{779B8A82-0E1D-4A9D-A5FA-A8AC8E37DECD}">
      <dgm:prSet/>
      <dgm:spPr/>
      <dgm:t>
        <a:bodyPr/>
        <a:lstStyle/>
        <a:p>
          <a:endParaRPr lang="zh-CN" altLang="en-US"/>
        </a:p>
      </dgm:t>
    </dgm:pt>
    <dgm:pt modelId="{00B14D35-4816-41E9-9DE7-43A2C503658A}" type="sibTrans" cxnId="{779B8A82-0E1D-4A9D-A5FA-A8AC8E37DECD}">
      <dgm:prSet/>
      <dgm:spPr/>
      <dgm:t>
        <a:bodyPr/>
        <a:lstStyle/>
        <a:p>
          <a:endParaRPr lang="zh-CN" altLang="en-US"/>
        </a:p>
      </dgm:t>
    </dgm:pt>
    <dgm:pt modelId="{1918D873-67B6-4273-B3EA-8E1BC5948127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绘制棋盘函数</a:t>
          </a:r>
          <a:r>
            <a:rPr lang="en-US" altLang="zh-CN" sz="2400" b="1" dirty="0" err="1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init</a:t>
          </a:r>
          <a:endParaRPr lang="zh-CN" altLang="en-US" sz="2400" dirty="0"/>
        </a:p>
      </dgm:t>
    </dgm:pt>
    <dgm:pt modelId="{FEF5287A-4601-4A84-B5C6-DF63B5757B73}" type="parTrans" cxnId="{A99FF3C1-1AE8-4EA4-B7EA-6BFAE6B2E9A4}">
      <dgm:prSet/>
      <dgm:spPr/>
      <dgm:t>
        <a:bodyPr/>
        <a:lstStyle/>
        <a:p>
          <a:endParaRPr lang="zh-CN" altLang="en-US"/>
        </a:p>
      </dgm:t>
    </dgm:pt>
    <dgm:pt modelId="{05CAD8D6-06B3-450F-82D3-EAE98B1D1FE8}" type="sibTrans" cxnId="{A99FF3C1-1AE8-4EA4-B7EA-6BFAE6B2E9A4}">
      <dgm:prSet/>
      <dgm:spPr/>
      <dgm:t>
        <a:bodyPr/>
        <a:lstStyle/>
        <a:p>
          <a:endParaRPr lang="zh-CN" altLang="en-US"/>
        </a:p>
      </dgm:t>
    </dgm:pt>
    <dgm:pt modelId="{FB69BE63-8432-4DE8-8581-29AD42546316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绘制成绩以及当前执子</a:t>
          </a:r>
          <a:endParaRPr lang="en-US" altLang="zh-CN" sz="2400" b="1" dirty="0" smtClean="0">
            <a:solidFill>
              <a:schemeClr val="tx1">
                <a:lumMod val="65000"/>
                <a:lumOff val="35000"/>
              </a:schemeClr>
            </a:solidFill>
            <a:ea typeface="华光小标宋_CNKI" panose="02000500000000000000" charset="-122"/>
          </a:endParaRPr>
        </a:p>
        <a:p>
          <a:r>
            <a:rPr lang="en-US" altLang="zh-CN" sz="2400" b="1" dirty="0" err="1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Printcount</a:t>
          </a:r>
          <a:endParaRPr lang="en-US" altLang="zh-CN" sz="2400" b="1" dirty="0" smtClean="0">
            <a:solidFill>
              <a:schemeClr val="tx1">
                <a:lumMod val="65000"/>
                <a:lumOff val="35000"/>
              </a:schemeClr>
            </a:solidFill>
            <a:ea typeface="华光小标宋_CNKI" panose="02000500000000000000" charset="-122"/>
          </a:endParaRPr>
        </a:p>
      </dgm:t>
    </dgm:pt>
    <dgm:pt modelId="{7C88CE2A-EE70-47D4-A531-D1D44772FCE4}" type="parTrans" cxnId="{F54F0F75-340F-4B63-80FD-51A135F1C441}">
      <dgm:prSet/>
      <dgm:spPr/>
      <dgm:t>
        <a:bodyPr/>
        <a:lstStyle/>
        <a:p>
          <a:endParaRPr lang="zh-CN" altLang="en-US"/>
        </a:p>
      </dgm:t>
    </dgm:pt>
    <dgm:pt modelId="{54AB2D0B-F466-49F7-B46F-0CE4ED0D836F}" type="sibTrans" cxnId="{F54F0F75-340F-4B63-80FD-51A135F1C441}">
      <dgm:prSet/>
      <dgm:spPr/>
      <dgm:t>
        <a:bodyPr/>
        <a:lstStyle/>
        <a:p>
          <a:endParaRPr lang="zh-CN" altLang="en-US"/>
        </a:p>
      </dgm:t>
    </dgm:pt>
    <dgm:pt modelId="{9AE8BC42-98C1-436E-A846-B2BB350EA22B}" type="pres">
      <dgm:prSet presAssocID="{75B5BE9C-0CBE-400C-99F8-64C7CCA27EDF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E1F0347-B247-4936-85C1-467490000951}" type="pres">
      <dgm:prSet presAssocID="{D9CEE588-0040-4D18-8BFA-42114E0D07A4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6DBF89-F03B-496A-9794-1AC6E8897322}" type="pres">
      <dgm:prSet presAssocID="{AFB5B6A7-3CCC-49DA-BCAD-E978E914E9A7}" presName="Accent" presStyleLbl="node1" presStyleIdx="1" presStyleCnt="2"/>
      <dgm:spPr>
        <a:solidFill>
          <a:schemeClr val="tx1"/>
        </a:solidFill>
      </dgm:spPr>
    </dgm:pt>
    <dgm:pt modelId="{2415804B-5249-479B-AF4C-3CBA54464643}" type="pres">
      <dgm:prSet presAssocID="{AFB5B6A7-3CCC-49DA-BCAD-E978E914E9A7}" presName="Image1" presStyleLbl="fgImgPlace1" presStyleIdx="0" presStyleCnt="3"/>
      <dgm:spPr>
        <a:solidFill>
          <a:schemeClr val="tx1">
            <a:lumMod val="65000"/>
            <a:lumOff val="35000"/>
          </a:schemeClr>
        </a:solidFill>
      </dgm:spPr>
    </dgm:pt>
    <dgm:pt modelId="{7F4B7B5B-2E59-40E3-B6EC-C7E5E2171072}" type="pres">
      <dgm:prSet presAssocID="{AFB5B6A7-3CCC-49DA-BCAD-E978E914E9A7}" presName="Child1" presStyleLbl="revTx" presStyleIdx="0" presStyleCnt="3" custScaleX="138512" custLinFactNeighborX="24727" custLinFactNeighborY="-31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20648F-030B-4300-AB5D-BFAF79168477}" type="pres">
      <dgm:prSet presAssocID="{1918D873-67B6-4273-B3EA-8E1BC5948127}" presName="Image2" presStyleCnt="0"/>
      <dgm:spPr/>
    </dgm:pt>
    <dgm:pt modelId="{1F598FBC-D37C-4D2E-AE52-4A64948A1437}" type="pres">
      <dgm:prSet presAssocID="{1918D873-67B6-4273-B3EA-8E1BC5948127}" presName="Image" presStyleLbl="fgImgPlace1" presStyleIdx="1" presStyleCnt="3"/>
      <dgm:spPr>
        <a:solidFill>
          <a:schemeClr val="tx1">
            <a:lumMod val="65000"/>
            <a:lumOff val="35000"/>
          </a:schemeClr>
        </a:solidFill>
      </dgm:spPr>
    </dgm:pt>
    <dgm:pt modelId="{B8F6761C-6887-4334-A32D-986F79927BC8}" type="pres">
      <dgm:prSet presAssocID="{1918D873-67B6-4273-B3EA-8E1BC5948127}" presName="Child2" presStyleLbl="revTx" presStyleIdx="1" presStyleCnt="3" custScaleX="131399" custLinFactNeighborX="134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FAE145-651B-45DA-8347-3447D8951356}" type="pres">
      <dgm:prSet presAssocID="{FB69BE63-8432-4DE8-8581-29AD42546316}" presName="Image3" presStyleCnt="0"/>
      <dgm:spPr/>
    </dgm:pt>
    <dgm:pt modelId="{E5E995CE-5352-453D-BD7E-6847277D2F35}" type="pres">
      <dgm:prSet presAssocID="{FB69BE63-8432-4DE8-8581-29AD42546316}" presName="Image" presStyleLbl="fgImgPlace1" presStyleIdx="2" presStyleCnt="3"/>
      <dgm:spPr>
        <a:solidFill>
          <a:schemeClr val="tx1">
            <a:lumMod val="65000"/>
            <a:lumOff val="35000"/>
          </a:schemeClr>
        </a:solidFill>
      </dgm:spPr>
    </dgm:pt>
    <dgm:pt modelId="{5DA50F2D-B8E6-4EBB-AA82-9CF2AC5D96B4}" type="pres">
      <dgm:prSet presAssocID="{FB69BE63-8432-4DE8-8581-29AD42546316}" presName="Child3" presStyleLbl="revTx" presStyleIdx="2" presStyleCnt="3" custScaleX="259472" custLinFactNeighborX="87872" custLinFactNeighborY="-145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711B5F-BBE6-4476-B15A-DD0B3F69E005}" type="presOf" srcId="{1918D873-67B6-4273-B3EA-8E1BC5948127}" destId="{B8F6761C-6887-4334-A32D-986F79927BC8}" srcOrd="0" destOrd="0" presId="urn:microsoft.com/office/officeart/2011/layout/RadialPictureList"/>
    <dgm:cxn modelId="{FC088A3F-5A77-4CBC-9778-42F3F0C3BE53}" srcId="{75B5BE9C-0CBE-400C-99F8-64C7CCA27EDF}" destId="{D9CEE588-0040-4D18-8BFA-42114E0D07A4}" srcOrd="0" destOrd="0" parTransId="{6C42CE61-5724-42F0-82B2-2DF9D1C1D22C}" sibTransId="{61E6BCA3-6D4B-4873-BCAF-5397BD1281E7}"/>
    <dgm:cxn modelId="{80F778FA-8918-42E2-858F-98849B7CD8F4}" type="presOf" srcId="{AFB5B6A7-3CCC-49DA-BCAD-E978E914E9A7}" destId="{7F4B7B5B-2E59-40E3-B6EC-C7E5E2171072}" srcOrd="0" destOrd="0" presId="urn:microsoft.com/office/officeart/2011/layout/RadialPictureList"/>
    <dgm:cxn modelId="{A99FF3C1-1AE8-4EA4-B7EA-6BFAE6B2E9A4}" srcId="{D9CEE588-0040-4D18-8BFA-42114E0D07A4}" destId="{1918D873-67B6-4273-B3EA-8E1BC5948127}" srcOrd="1" destOrd="0" parTransId="{FEF5287A-4601-4A84-B5C6-DF63B5757B73}" sibTransId="{05CAD8D6-06B3-450F-82D3-EAE98B1D1FE8}"/>
    <dgm:cxn modelId="{779B8A82-0E1D-4A9D-A5FA-A8AC8E37DECD}" srcId="{D9CEE588-0040-4D18-8BFA-42114E0D07A4}" destId="{AFB5B6A7-3CCC-49DA-BCAD-E978E914E9A7}" srcOrd="0" destOrd="0" parTransId="{7998F483-9B25-4849-AE79-3AD9FB4E3810}" sibTransId="{00B14D35-4816-41E9-9DE7-43A2C503658A}"/>
    <dgm:cxn modelId="{F54F0F75-340F-4B63-80FD-51A135F1C441}" srcId="{D9CEE588-0040-4D18-8BFA-42114E0D07A4}" destId="{FB69BE63-8432-4DE8-8581-29AD42546316}" srcOrd="2" destOrd="0" parTransId="{7C88CE2A-EE70-47D4-A531-D1D44772FCE4}" sibTransId="{54AB2D0B-F466-49F7-B46F-0CE4ED0D836F}"/>
    <dgm:cxn modelId="{0744F580-F720-4801-BA53-9E4F0E3926C2}" type="presOf" srcId="{D9CEE588-0040-4D18-8BFA-42114E0D07A4}" destId="{7E1F0347-B247-4936-85C1-467490000951}" srcOrd="0" destOrd="0" presId="urn:microsoft.com/office/officeart/2011/layout/RadialPictureList"/>
    <dgm:cxn modelId="{3E0E7FC9-0562-4C76-BFC0-4F0C1545479A}" type="presOf" srcId="{FB69BE63-8432-4DE8-8581-29AD42546316}" destId="{5DA50F2D-B8E6-4EBB-AA82-9CF2AC5D96B4}" srcOrd="0" destOrd="0" presId="urn:microsoft.com/office/officeart/2011/layout/RadialPictureList"/>
    <dgm:cxn modelId="{B5B5908F-1082-4E94-A1CF-BA32D9412A05}" type="presOf" srcId="{75B5BE9C-0CBE-400C-99F8-64C7CCA27EDF}" destId="{9AE8BC42-98C1-436E-A846-B2BB350EA22B}" srcOrd="0" destOrd="0" presId="urn:microsoft.com/office/officeart/2011/layout/RadialPictureList"/>
    <dgm:cxn modelId="{3AA19290-8EFE-487A-83DF-520813D5B941}" type="presParOf" srcId="{9AE8BC42-98C1-436E-A846-B2BB350EA22B}" destId="{7E1F0347-B247-4936-85C1-467490000951}" srcOrd="0" destOrd="0" presId="urn:microsoft.com/office/officeart/2011/layout/RadialPictureList"/>
    <dgm:cxn modelId="{CCDC64C5-871D-4222-B2CF-9675F50F8725}" type="presParOf" srcId="{9AE8BC42-98C1-436E-A846-B2BB350EA22B}" destId="{E46DBF89-F03B-496A-9794-1AC6E8897322}" srcOrd="1" destOrd="0" presId="urn:microsoft.com/office/officeart/2011/layout/RadialPictureList"/>
    <dgm:cxn modelId="{08B668D1-61E2-4655-94B7-39CE67FB8718}" type="presParOf" srcId="{9AE8BC42-98C1-436E-A846-B2BB350EA22B}" destId="{2415804B-5249-479B-AF4C-3CBA54464643}" srcOrd="2" destOrd="0" presId="urn:microsoft.com/office/officeart/2011/layout/RadialPictureList"/>
    <dgm:cxn modelId="{199D709F-365F-4B16-A879-BA4112294F4F}" type="presParOf" srcId="{9AE8BC42-98C1-436E-A846-B2BB350EA22B}" destId="{7F4B7B5B-2E59-40E3-B6EC-C7E5E2171072}" srcOrd="3" destOrd="0" presId="urn:microsoft.com/office/officeart/2011/layout/RadialPictureList"/>
    <dgm:cxn modelId="{E0BDB68E-05DF-4983-9CCD-8E8D02C35CA0}" type="presParOf" srcId="{9AE8BC42-98C1-436E-A846-B2BB350EA22B}" destId="{6B20648F-030B-4300-AB5D-BFAF79168477}" srcOrd="4" destOrd="0" presId="urn:microsoft.com/office/officeart/2011/layout/RadialPictureList"/>
    <dgm:cxn modelId="{DD02D867-2A8E-4E4F-A3A5-86BDDD4219F0}" type="presParOf" srcId="{6B20648F-030B-4300-AB5D-BFAF79168477}" destId="{1F598FBC-D37C-4D2E-AE52-4A64948A1437}" srcOrd="0" destOrd="0" presId="urn:microsoft.com/office/officeart/2011/layout/RadialPictureList"/>
    <dgm:cxn modelId="{06BF0194-858B-4BED-A00A-F8EFDF8598A5}" type="presParOf" srcId="{9AE8BC42-98C1-436E-A846-B2BB350EA22B}" destId="{B8F6761C-6887-4334-A32D-986F79927BC8}" srcOrd="5" destOrd="0" presId="urn:microsoft.com/office/officeart/2011/layout/RadialPictureList"/>
    <dgm:cxn modelId="{31BDE7BB-D08E-4F79-A86B-739E22431956}" type="presParOf" srcId="{9AE8BC42-98C1-436E-A846-B2BB350EA22B}" destId="{92FAE145-651B-45DA-8347-3447D8951356}" srcOrd="6" destOrd="0" presId="urn:microsoft.com/office/officeart/2011/layout/RadialPictureList"/>
    <dgm:cxn modelId="{167ECC4D-3201-41D5-AB6B-1C56C5AF06BB}" type="presParOf" srcId="{92FAE145-651B-45DA-8347-3447D8951356}" destId="{E5E995CE-5352-453D-BD7E-6847277D2F35}" srcOrd="0" destOrd="0" presId="urn:microsoft.com/office/officeart/2011/layout/RadialPictureList"/>
    <dgm:cxn modelId="{D6CB5B9A-3665-4B83-B236-E438DC561BA9}" type="presParOf" srcId="{9AE8BC42-98C1-436E-A846-B2BB350EA22B}" destId="{5DA50F2D-B8E6-4EBB-AA82-9CF2AC5D96B4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B7D52A-AC6D-4605-B8C2-A7BF9AE944F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2BBA937-0C6D-461B-BE59-5A94CEB53B7B}">
      <dgm:prSet phldrT="[文本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zh-CN" altLang="en-US" sz="2000" b="1" dirty="0" smtClean="0">
              <a:solidFill>
                <a:schemeClr val="bg1"/>
              </a:solidFill>
              <a:ea typeface="华光小标宋_CNKI" panose="02000500000000000000" charset="-122"/>
            </a:rPr>
            <a:t>根据调用者给定的键值</a:t>
          </a:r>
          <a:r>
            <a:rPr lang="en-US" altLang="zh-CN" sz="2000" b="1" dirty="0" smtClean="0">
              <a:solidFill>
                <a:schemeClr val="bg1"/>
              </a:solidFill>
              <a:ea typeface="华光小标宋_CNKI" panose="02000500000000000000" charset="-122"/>
            </a:rPr>
            <a:t>/</a:t>
          </a:r>
          <a:r>
            <a:rPr lang="zh-CN" altLang="en-US" sz="2000" b="1" dirty="0" smtClean="0">
              <a:solidFill>
                <a:schemeClr val="bg1"/>
              </a:solidFill>
              <a:ea typeface="华光小标宋_CNKI" panose="02000500000000000000" charset="-122"/>
            </a:rPr>
            <a:t>动作解析成对应的动作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2BEADB9B-9580-4552-9BFE-CB07B9E2D3CB}" type="parTrans" cxnId="{4998AC39-4E34-4D40-8101-F184D73C262B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3C05A043-AC27-49F8-81A4-E88B72A4A0AC}" type="sibTrans" cxnId="{4998AC39-4E34-4D40-8101-F184D73C262B}">
      <dgm:prSet/>
      <dgm:spPr/>
      <dgm:t>
        <a:bodyPr/>
        <a:lstStyle/>
        <a:p>
          <a:endParaRPr lang="zh-CN" altLang="en-US"/>
        </a:p>
      </dgm:t>
    </dgm:pt>
    <dgm:pt modelId="{DA2ABF7D-3092-4E39-8721-17B565441AE9}">
      <dgm:prSet phldrT="[文本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zh-CN" altLang="en-US" sz="2000" b="1" dirty="0" smtClean="0">
              <a:solidFill>
                <a:schemeClr val="bg1"/>
              </a:solidFill>
              <a:ea typeface="华光小标宋_CNKI" panose="02000500000000000000" charset="-122"/>
            </a:rPr>
            <a:t>（主要是</a:t>
          </a:r>
          <a:r>
            <a:rPr lang="en-US" altLang="zh-CN" sz="2000" b="1" dirty="0" smtClean="0">
              <a:solidFill>
                <a:schemeClr val="bg1"/>
              </a:solidFill>
              <a:ea typeface="华光小标宋_CNKI" panose="02000500000000000000" charset="-122"/>
            </a:rPr>
            <a:t>Esc</a:t>
          </a:r>
          <a:r>
            <a:rPr lang="zh-CN" altLang="en-US" sz="2000" b="1" dirty="0" smtClean="0">
              <a:solidFill>
                <a:schemeClr val="bg1"/>
              </a:solidFill>
              <a:ea typeface="华光小标宋_CNKI" panose="02000500000000000000" charset="-122"/>
            </a:rPr>
            <a:t>和鼠标左右键点击，如右键是开启天眼模式） </a:t>
          </a:r>
          <a:endParaRPr lang="zh-CN" altLang="en-US" sz="2000" dirty="0"/>
        </a:p>
      </dgm:t>
    </dgm:pt>
    <dgm:pt modelId="{B8AC855E-6A58-4837-B31B-CA52705C1CC4}" type="parTrans" cxnId="{DE874893-215C-49A6-BDD9-C92A4786F803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DE847171-014C-4300-8D9F-7B0426B29527}" type="sibTrans" cxnId="{DE874893-215C-49A6-BDD9-C92A4786F803}">
      <dgm:prSet/>
      <dgm:spPr/>
      <dgm:t>
        <a:bodyPr/>
        <a:lstStyle/>
        <a:p>
          <a:endParaRPr lang="zh-CN" altLang="en-US"/>
        </a:p>
      </dgm:t>
    </dgm:pt>
    <dgm:pt modelId="{FB4BDED0-3F81-44E0-88BE-99DBC22EF12E}">
      <dgm:prSet phldrT="[文本]" custT="1"/>
      <dgm:spPr>
        <a:solidFill>
          <a:schemeClr val="tx1"/>
        </a:solidFill>
      </dgm:spPr>
      <dgm:t>
        <a:bodyPr/>
        <a:lstStyle/>
        <a:p>
          <a:r>
            <a:rPr lang="zh-CN" altLang="en-US" sz="3200" dirty="0" smtClean="0"/>
            <a:t>控制</a:t>
          </a:r>
          <a:endParaRPr lang="zh-CN" altLang="en-US" sz="3200" dirty="0"/>
        </a:p>
      </dgm:t>
    </dgm:pt>
    <dgm:pt modelId="{23D9A9C8-7E50-4A52-9345-D005ABB14CE1}" type="sibTrans" cxnId="{55BD36D4-0067-4543-90AA-C282A215CBB7}">
      <dgm:prSet/>
      <dgm:spPr/>
      <dgm:t>
        <a:bodyPr/>
        <a:lstStyle/>
        <a:p>
          <a:endParaRPr lang="zh-CN" altLang="en-US"/>
        </a:p>
      </dgm:t>
    </dgm:pt>
    <dgm:pt modelId="{087A87E2-2E37-4395-A84C-CDC47C7F314A}" type="parTrans" cxnId="{55BD36D4-0067-4543-90AA-C282A215CBB7}">
      <dgm:prSet/>
      <dgm:spPr/>
      <dgm:t>
        <a:bodyPr/>
        <a:lstStyle/>
        <a:p>
          <a:endParaRPr lang="zh-CN" altLang="en-US"/>
        </a:p>
      </dgm:t>
    </dgm:pt>
    <dgm:pt modelId="{DC81B89A-AF13-4363-9B83-E285E5E4D97B}" type="pres">
      <dgm:prSet presAssocID="{92B7D52A-AC6D-4605-B8C2-A7BF9AE944F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073F426-DE88-4C77-BA39-4A600EE7F403}" type="pres">
      <dgm:prSet presAssocID="{FB4BDED0-3F81-44E0-88BE-99DBC22EF12E}" presName="root1" presStyleCnt="0"/>
      <dgm:spPr/>
    </dgm:pt>
    <dgm:pt modelId="{F7905CD8-1862-4505-B101-EDE85E74581A}" type="pres">
      <dgm:prSet presAssocID="{FB4BDED0-3F81-44E0-88BE-99DBC22EF12E}" presName="LevelOneTextNode" presStyleLbl="node0" presStyleIdx="0" presStyleCnt="1" custScaleX="89084" custScaleY="89063" custLinFactNeighborX="18765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6915D1-4488-4228-8424-7977710E1A3D}" type="pres">
      <dgm:prSet presAssocID="{FB4BDED0-3F81-44E0-88BE-99DBC22EF12E}" presName="level2hierChild" presStyleCnt="0"/>
      <dgm:spPr/>
    </dgm:pt>
    <dgm:pt modelId="{3E5D77F3-0524-4182-8EAC-BAD6015B91CC}" type="pres">
      <dgm:prSet presAssocID="{2BEADB9B-9580-4552-9BFE-CB07B9E2D3CB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E50D6AC-61E7-4A5B-8E61-2ADC5B3ED512}" type="pres">
      <dgm:prSet presAssocID="{2BEADB9B-9580-4552-9BFE-CB07B9E2D3CB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02678BEC-73DA-48DF-8162-202743FE1B4E}" type="pres">
      <dgm:prSet presAssocID="{A2BBA937-0C6D-461B-BE59-5A94CEB53B7B}" presName="root2" presStyleCnt="0"/>
      <dgm:spPr/>
    </dgm:pt>
    <dgm:pt modelId="{98E4D3D8-BE3D-4C20-AFD9-5DC8002B20F4}" type="pres">
      <dgm:prSet presAssocID="{A2BBA937-0C6D-461B-BE59-5A94CEB53B7B}" presName="LevelTwoTextNode" presStyleLbl="node2" presStyleIdx="0" presStyleCnt="2" custScaleX="264457" custScaleY="50917" custLinFactNeighborX="1586" custLinFactNeighborY="-19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0B0A0-D2DF-4C78-8089-F228BCE5EDFB}" type="pres">
      <dgm:prSet presAssocID="{A2BBA937-0C6D-461B-BE59-5A94CEB53B7B}" presName="level3hierChild" presStyleCnt="0"/>
      <dgm:spPr/>
    </dgm:pt>
    <dgm:pt modelId="{77269CF2-6F33-4970-828D-59910A389103}" type="pres">
      <dgm:prSet presAssocID="{B8AC855E-6A58-4837-B31B-CA52705C1CC4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3E732A2E-7345-4745-80AC-552DC5E2EBA6}" type="pres">
      <dgm:prSet presAssocID="{B8AC855E-6A58-4837-B31B-CA52705C1CC4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B6522A1F-509A-43DF-9AFE-A2EA3DD1748F}" type="pres">
      <dgm:prSet presAssocID="{DA2ABF7D-3092-4E39-8721-17B565441AE9}" presName="root2" presStyleCnt="0"/>
      <dgm:spPr/>
    </dgm:pt>
    <dgm:pt modelId="{224A710D-185F-4558-B0A3-89157EBCFD4F}" type="pres">
      <dgm:prSet presAssocID="{DA2ABF7D-3092-4E39-8721-17B565441AE9}" presName="LevelTwoTextNode" presStyleLbl="node2" presStyleIdx="1" presStyleCnt="2" custScaleX="260668" custScaleY="49893" custLinFactNeighborX="-323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0B0565-39BD-4556-9A44-08C3944C4747}" type="pres">
      <dgm:prSet presAssocID="{DA2ABF7D-3092-4E39-8721-17B565441AE9}" presName="level3hierChild" presStyleCnt="0"/>
      <dgm:spPr/>
    </dgm:pt>
  </dgm:ptLst>
  <dgm:cxnLst>
    <dgm:cxn modelId="{E81CAC1B-265B-4EDD-9DE9-81F1C9A0CEF6}" type="presOf" srcId="{A2BBA937-0C6D-461B-BE59-5A94CEB53B7B}" destId="{98E4D3D8-BE3D-4C20-AFD9-5DC8002B20F4}" srcOrd="0" destOrd="0" presId="urn:microsoft.com/office/officeart/2005/8/layout/hierarchy2"/>
    <dgm:cxn modelId="{55BD36D4-0067-4543-90AA-C282A215CBB7}" srcId="{92B7D52A-AC6D-4605-B8C2-A7BF9AE944F2}" destId="{FB4BDED0-3F81-44E0-88BE-99DBC22EF12E}" srcOrd="0" destOrd="0" parTransId="{087A87E2-2E37-4395-A84C-CDC47C7F314A}" sibTransId="{23D9A9C8-7E50-4A52-9345-D005ABB14CE1}"/>
    <dgm:cxn modelId="{DE874893-215C-49A6-BDD9-C92A4786F803}" srcId="{FB4BDED0-3F81-44E0-88BE-99DBC22EF12E}" destId="{DA2ABF7D-3092-4E39-8721-17B565441AE9}" srcOrd="1" destOrd="0" parTransId="{B8AC855E-6A58-4837-B31B-CA52705C1CC4}" sibTransId="{DE847171-014C-4300-8D9F-7B0426B29527}"/>
    <dgm:cxn modelId="{503EF989-8325-4607-AAE7-6F46D1218754}" type="presOf" srcId="{DA2ABF7D-3092-4E39-8721-17B565441AE9}" destId="{224A710D-185F-4558-B0A3-89157EBCFD4F}" srcOrd="0" destOrd="0" presId="urn:microsoft.com/office/officeart/2005/8/layout/hierarchy2"/>
    <dgm:cxn modelId="{0913BE61-7BC3-4444-9798-EC0B3BCB7CFC}" type="presOf" srcId="{FB4BDED0-3F81-44E0-88BE-99DBC22EF12E}" destId="{F7905CD8-1862-4505-B101-EDE85E74581A}" srcOrd="0" destOrd="0" presId="urn:microsoft.com/office/officeart/2005/8/layout/hierarchy2"/>
    <dgm:cxn modelId="{A3559CB6-1FC2-47EA-A1B3-10CBB0563E25}" type="presOf" srcId="{2BEADB9B-9580-4552-9BFE-CB07B9E2D3CB}" destId="{3E5D77F3-0524-4182-8EAC-BAD6015B91CC}" srcOrd="0" destOrd="0" presId="urn:microsoft.com/office/officeart/2005/8/layout/hierarchy2"/>
    <dgm:cxn modelId="{69FFCBFB-AF82-4AA7-832F-E428E916B7BA}" type="presOf" srcId="{B8AC855E-6A58-4837-B31B-CA52705C1CC4}" destId="{77269CF2-6F33-4970-828D-59910A389103}" srcOrd="0" destOrd="0" presId="urn:microsoft.com/office/officeart/2005/8/layout/hierarchy2"/>
    <dgm:cxn modelId="{74896D97-552D-4CFB-957F-12ACE8443FFE}" type="presOf" srcId="{2BEADB9B-9580-4552-9BFE-CB07B9E2D3CB}" destId="{FE50D6AC-61E7-4A5B-8E61-2ADC5B3ED512}" srcOrd="1" destOrd="0" presId="urn:microsoft.com/office/officeart/2005/8/layout/hierarchy2"/>
    <dgm:cxn modelId="{037F5394-EDF7-41B2-9E0E-7B7D36F0B364}" type="presOf" srcId="{B8AC855E-6A58-4837-B31B-CA52705C1CC4}" destId="{3E732A2E-7345-4745-80AC-552DC5E2EBA6}" srcOrd="1" destOrd="0" presId="urn:microsoft.com/office/officeart/2005/8/layout/hierarchy2"/>
    <dgm:cxn modelId="{4998AC39-4E34-4D40-8101-F184D73C262B}" srcId="{FB4BDED0-3F81-44E0-88BE-99DBC22EF12E}" destId="{A2BBA937-0C6D-461B-BE59-5A94CEB53B7B}" srcOrd="0" destOrd="0" parTransId="{2BEADB9B-9580-4552-9BFE-CB07B9E2D3CB}" sibTransId="{3C05A043-AC27-49F8-81A4-E88B72A4A0AC}"/>
    <dgm:cxn modelId="{CEBCAA75-738A-4E76-AA8C-23FCD9FFB93D}" type="presOf" srcId="{92B7D52A-AC6D-4605-B8C2-A7BF9AE944F2}" destId="{DC81B89A-AF13-4363-9B83-E285E5E4D97B}" srcOrd="0" destOrd="0" presId="urn:microsoft.com/office/officeart/2005/8/layout/hierarchy2"/>
    <dgm:cxn modelId="{230C8A5C-AE4F-422F-8715-648DBEF5950B}" type="presParOf" srcId="{DC81B89A-AF13-4363-9B83-E285E5E4D97B}" destId="{E073F426-DE88-4C77-BA39-4A600EE7F403}" srcOrd="0" destOrd="0" presId="urn:microsoft.com/office/officeart/2005/8/layout/hierarchy2"/>
    <dgm:cxn modelId="{53E99C95-5936-4446-9D78-F4AE40D84BDC}" type="presParOf" srcId="{E073F426-DE88-4C77-BA39-4A600EE7F403}" destId="{F7905CD8-1862-4505-B101-EDE85E74581A}" srcOrd="0" destOrd="0" presId="urn:microsoft.com/office/officeart/2005/8/layout/hierarchy2"/>
    <dgm:cxn modelId="{50001269-F20B-4CE5-AC92-BE5A47DED006}" type="presParOf" srcId="{E073F426-DE88-4C77-BA39-4A600EE7F403}" destId="{286915D1-4488-4228-8424-7977710E1A3D}" srcOrd="1" destOrd="0" presId="urn:microsoft.com/office/officeart/2005/8/layout/hierarchy2"/>
    <dgm:cxn modelId="{98E185D2-3809-444A-A367-63F3FCDFC0D4}" type="presParOf" srcId="{286915D1-4488-4228-8424-7977710E1A3D}" destId="{3E5D77F3-0524-4182-8EAC-BAD6015B91CC}" srcOrd="0" destOrd="0" presId="urn:microsoft.com/office/officeart/2005/8/layout/hierarchy2"/>
    <dgm:cxn modelId="{FF833A09-A76A-4486-9374-D81CB4CC8589}" type="presParOf" srcId="{3E5D77F3-0524-4182-8EAC-BAD6015B91CC}" destId="{FE50D6AC-61E7-4A5B-8E61-2ADC5B3ED512}" srcOrd="0" destOrd="0" presId="urn:microsoft.com/office/officeart/2005/8/layout/hierarchy2"/>
    <dgm:cxn modelId="{D1DD0773-15F7-4E72-A79C-E83A03F3FF5E}" type="presParOf" srcId="{286915D1-4488-4228-8424-7977710E1A3D}" destId="{02678BEC-73DA-48DF-8162-202743FE1B4E}" srcOrd="1" destOrd="0" presId="urn:microsoft.com/office/officeart/2005/8/layout/hierarchy2"/>
    <dgm:cxn modelId="{6FF20E18-0645-4F78-86E0-0670EE98FAD0}" type="presParOf" srcId="{02678BEC-73DA-48DF-8162-202743FE1B4E}" destId="{98E4D3D8-BE3D-4C20-AFD9-5DC8002B20F4}" srcOrd="0" destOrd="0" presId="urn:microsoft.com/office/officeart/2005/8/layout/hierarchy2"/>
    <dgm:cxn modelId="{4F964FAA-5569-4B53-A799-EA93283B5D45}" type="presParOf" srcId="{02678BEC-73DA-48DF-8162-202743FE1B4E}" destId="{64B0B0A0-D2DF-4C78-8089-F228BCE5EDFB}" srcOrd="1" destOrd="0" presId="urn:microsoft.com/office/officeart/2005/8/layout/hierarchy2"/>
    <dgm:cxn modelId="{4256B1F6-E36C-4C0C-8FFA-BCE82E24FFAF}" type="presParOf" srcId="{286915D1-4488-4228-8424-7977710E1A3D}" destId="{77269CF2-6F33-4970-828D-59910A389103}" srcOrd="2" destOrd="0" presId="urn:microsoft.com/office/officeart/2005/8/layout/hierarchy2"/>
    <dgm:cxn modelId="{38E3B16F-8F8B-44CC-BE79-A822C60B2AA1}" type="presParOf" srcId="{77269CF2-6F33-4970-828D-59910A389103}" destId="{3E732A2E-7345-4745-80AC-552DC5E2EBA6}" srcOrd="0" destOrd="0" presId="urn:microsoft.com/office/officeart/2005/8/layout/hierarchy2"/>
    <dgm:cxn modelId="{6CD85C4C-A541-4970-9F53-DAA52EE0E7CF}" type="presParOf" srcId="{286915D1-4488-4228-8424-7977710E1A3D}" destId="{B6522A1F-509A-43DF-9AFE-A2EA3DD1748F}" srcOrd="3" destOrd="0" presId="urn:microsoft.com/office/officeart/2005/8/layout/hierarchy2"/>
    <dgm:cxn modelId="{A4F2BAC8-A779-46E2-9C86-A5A6CE315B79}" type="presParOf" srcId="{B6522A1F-509A-43DF-9AFE-A2EA3DD1748F}" destId="{224A710D-185F-4558-B0A3-89157EBCFD4F}" srcOrd="0" destOrd="0" presId="urn:microsoft.com/office/officeart/2005/8/layout/hierarchy2"/>
    <dgm:cxn modelId="{A5912084-2BBE-4E84-87AA-367D64A0CC23}" type="presParOf" srcId="{B6522A1F-509A-43DF-9AFE-A2EA3DD1748F}" destId="{6D0B0565-39BD-4556-9A44-08C3944C474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B7D52A-AC6D-4605-B8C2-A7BF9AE944F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2BBA937-0C6D-461B-BE59-5A94CEB53B7B}">
      <dgm:prSet phldrT="[文本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zh-CN" altLang="en-US" sz="2000" b="1" dirty="0" smtClean="0">
              <a:solidFill>
                <a:schemeClr val="bg1"/>
              </a:solidFill>
              <a:ea typeface="华光小标宋_CNKI" panose="02000500000000000000" charset="-122"/>
            </a:rPr>
            <a:t>调用绘图函数绘制游戏功能选择菜单；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2BEADB9B-9580-4552-9BFE-CB07B9E2D3CB}" type="parTrans" cxnId="{4998AC39-4E34-4D40-8101-F184D73C262B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3C05A043-AC27-49F8-81A4-E88B72A4A0AC}" type="sibTrans" cxnId="{4998AC39-4E34-4D40-8101-F184D73C262B}">
      <dgm:prSet/>
      <dgm:spPr/>
      <dgm:t>
        <a:bodyPr/>
        <a:lstStyle/>
        <a:p>
          <a:endParaRPr lang="zh-CN" altLang="en-US"/>
        </a:p>
      </dgm:t>
    </dgm:pt>
    <dgm:pt modelId="{DA2ABF7D-3092-4E39-8721-17B565441AE9}">
      <dgm:prSet phldrT="[文本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zh-CN" altLang="en-US" sz="2000" b="1" dirty="0" smtClean="0">
              <a:solidFill>
                <a:schemeClr val="bg1"/>
              </a:solidFill>
              <a:ea typeface="华光小标宋_CNKI" panose="02000500000000000000" charset="-122"/>
            </a:rPr>
            <a:t>对菜单选择（鼠标点击或移动）作出相应并返回对应动作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B8AC855E-6A58-4837-B31B-CA52705C1CC4}" type="parTrans" cxnId="{DE874893-215C-49A6-BDD9-C92A4786F803}">
      <dgm:prSet/>
      <dgm:spPr>
        <a:ln>
          <a:solidFill>
            <a:schemeClr val="tx1"/>
          </a:solidFill>
        </a:ln>
      </dgm:spPr>
      <dgm:t>
        <a:bodyPr/>
        <a:lstStyle/>
        <a:p>
          <a:endParaRPr lang="zh-CN" altLang="en-US"/>
        </a:p>
      </dgm:t>
    </dgm:pt>
    <dgm:pt modelId="{DE847171-014C-4300-8D9F-7B0426B29527}" type="sibTrans" cxnId="{DE874893-215C-49A6-BDD9-C92A4786F803}">
      <dgm:prSet/>
      <dgm:spPr/>
      <dgm:t>
        <a:bodyPr/>
        <a:lstStyle/>
        <a:p>
          <a:endParaRPr lang="zh-CN" altLang="en-US"/>
        </a:p>
      </dgm:t>
    </dgm:pt>
    <dgm:pt modelId="{FB4BDED0-3F81-44E0-88BE-99DBC22EF12E}">
      <dgm:prSet phldrT="[文本]" custT="1"/>
      <dgm:spPr>
        <a:solidFill>
          <a:schemeClr val="tx1"/>
        </a:solidFill>
      </dgm:spPr>
      <dgm:t>
        <a:bodyPr/>
        <a:lstStyle/>
        <a:p>
          <a:r>
            <a:rPr lang="zh-CN" altLang="en-US" sz="3200" dirty="0" smtClean="0"/>
            <a:t>菜单</a:t>
          </a:r>
          <a:endParaRPr lang="zh-CN" altLang="en-US" sz="3200" dirty="0"/>
        </a:p>
      </dgm:t>
    </dgm:pt>
    <dgm:pt modelId="{23D9A9C8-7E50-4A52-9345-D005ABB14CE1}" type="sibTrans" cxnId="{55BD36D4-0067-4543-90AA-C282A215CBB7}">
      <dgm:prSet/>
      <dgm:spPr/>
      <dgm:t>
        <a:bodyPr/>
        <a:lstStyle/>
        <a:p>
          <a:endParaRPr lang="zh-CN" altLang="en-US"/>
        </a:p>
      </dgm:t>
    </dgm:pt>
    <dgm:pt modelId="{087A87E2-2E37-4395-A84C-CDC47C7F314A}" type="parTrans" cxnId="{55BD36D4-0067-4543-90AA-C282A215CBB7}">
      <dgm:prSet/>
      <dgm:spPr/>
      <dgm:t>
        <a:bodyPr/>
        <a:lstStyle/>
        <a:p>
          <a:endParaRPr lang="zh-CN" altLang="en-US"/>
        </a:p>
      </dgm:t>
    </dgm:pt>
    <dgm:pt modelId="{DC81B89A-AF13-4363-9B83-E285E5E4D97B}" type="pres">
      <dgm:prSet presAssocID="{92B7D52A-AC6D-4605-B8C2-A7BF9AE944F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073F426-DE88-4C77-BA39-4A600EE7F403}" type="pres">
      <dgm:prSet presAssocID="{FB4BDED0-3F81-44E0-88BE-99DBC22EF12E}" presName="root1" presStyleCnt="0"/>
      <dgm:spPr/>
    </dgm:pt>
    <dgm:pt modelId="{F7905CD8-1862-4505-B101-EDE85E74581A}" type="pres">
      <dgm:prSet presAssocID="{FB4BDED0-3F81-44E0-88BE-99DBC22EF12E}" presName="LevelOneTextNode" presStyleLbl="node0" presStyleIdx="0" presStyleCnt="1" custScaleX="73295" custScaleY="83128" custLinFactX="200000" custLinFactNeighborX="246851" custLinFactNeighborY="-7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6915D1-4488-4228-8424-7977710E1A3D}" type="pres">
      <dgm:prSet presAssocID="{FB4BDED0-3F81-44E0-88BE-99DBC22EF12E}" presName="level2hierChild" presStyleCnt="0"/>
      <dgm:spPr/>
    </dgm:pt>
    <dgm:pt modelId="{3E5D77F3-0524-4182-8EAC-BAD6015B91CC}" type="pres">
      <dgm:prSet presAssocID="{2BEADB9B-9580-4552-9BFE-CB07B9E2D3CB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E50D6AC-61E7-4A5B-8E61-2ADC5B3ED512}" type="pres">
      <dgm:prSet presAssocID="{2BEADB9B-9580-4552-9BFE-CB07B9E2D3CB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02678BEC-73DA-48DF-8162-202743FE1B4E}" type="pres">
      <dgm:prSet presAssocID="{A2BBA937-0C6D-461B-BE59-5A94CEB53B7B}" presName="root2" presStyleCnt="0"/>
      <dgm:spPr/>
    </dgm:pt>
    <dgm:pt modelId="{98E4D3D8-BE3D-4C20-AFD9-5DC8002B20F4}" type="pres">
      <dgm:prSet presAssocID="{A2BBA937-0C6D-461B-BE59-5A94CEB53B7B}" presName="LevelTwoTextNode" presStyleLbl="node2" presStyleIdx="0" presStyleCnt="2" custScaleX="284055" custScaleY="44338" custLinFactX="-6932" custLinFactNeighborX="-100000" custLinFactNeighborY="-90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4B0B0A0-D2DF-4C78-8089-F228BCE5EDFB}" type="pres">
      <dgm:prSet presAssocID="{A2BBA937-0C6D-461B-BE59-5A94CEB53B7B}" presName="level3hierChild" presStyleCnt="0"/>
      <dgm:spPr/>
    </dgm:pt>
    <dgm:pt modelId="{77269CF2-6F33-4970-828D-59910A389103}" type="pres">
      <dgm:prSet presAssocID="{B8AC855E-6A58-4837-B31B-CA52705C1CC4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3E732A2E-7345-4745-80AC-552DC5E2EBA6}" type="pres">
      <dgm:prSet presAssocID="{B8AC855E-6A58-4837-B31B-CA52705C1CC4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B6522A1F-509A-43DF-9AFE-A2EA3DD1748F}" type="pres">
      <dgm:prSet presAssocID="{DA2ABF7D-3092-4E39-8721-17B565441AE9}" presName="root2" presStyleCnt="0"/>
      <dgm:spPr/>
    </dgm:pt>
    <dgm:pt modelId="{224A710D-185F-4558-B0A3-89157EBCFD4F}" type="pres">
      <dgm:prSet presAssocID="{DA2ABF7D-3092-4E39-8721-17B565441AE9}" presName="LevelTwoTextNode" presStyleLbl="node2" presStyleIdx="1" presStyleCnt="2" custScaleX="284458" custScaleY="47364" custLinFactX="-6932" custLinFactNeighborX="-100000" custLinFactNeighborY="-4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0B0565-39BD-4556-9A44-08C3944C4747}" type="pres">
      <dgm:prSet presAssocID="{DA2ABF7D-3092-4E39-8721-17B565441AE9}" presName="level3hierChild" presStyleCnt="0"/>
      <dgm:spPr/>
    </dgm:pt>
  </dgm:ptLst>
  <dgm:cxnLst>
    <dgm:cxn modelId="{EA27FB9D-6482-4747-B1F8-D8603EC289BD}" type="presOf" srcId="{B8AC855E-6A58-4837-B31B-CA52705C1CC4}" destId="{77269CF2-6F33-4970-828D-59910A389103}" srcOrd="0" destOrd="0" presId="urn:microsoft.com/office/officeart/2005/8/layout/hierarchy2"/>
    <dgm:cxn modelId="{6CF6F16B-40B4-43F3-955F-8880504DBB7A}" type="presOf" srcId="{DA2ABF7D-3092-4E39-8721-17B565441AE9}" destId="{224A710D-185F-4558-B0A3-89157EBCFD4F}" srcOrd="0" destOrd="0" presId="urn:microsoft.com/office/officeart/2005/8/layout/hierarchy2"/>
    <dgm:cxn modelId="{9357C7C8-947B-4563-AEAD-22B49F0C7D2E}" type="presOf" srcId="{A2BBA937-0C6D-461B-BE59-5A94CEB53B7B}" destId="{98E4D3D8-BE3D-4C20-AFD9-5DC8002B20F4}" srcOrd="0" destOrd="0" presId="urn:microsoft.com/office/officeart/2005/8/layout/hierarchy2"/>
    <dgm:cxn modelId="{DEF3B7E7-78E7-4203-BD0B-C7D6D63F64DD}" type="presOf" srcId="{92B7D52A-AC6D-4605-B8C2-A7BF9AE944F2}" destId="{DC81B89A-AF13-4363-9B83-E285E5E4D97B}" srcOrd="0" destOrd="0" presId="urn:microsoft.com/office/officeart/2005/8/layout/hierarchy2"/>
    <dgm:cxn modelId="{55BD36D4-0067-4543-90AA-C282A215CBB7}" srcId="{92B7D52A-AC6D-4605-B8C2-A7BF9AE944F2}" destId="{FB4BDED0-3F81-44E0-88BE-99DBC22EF12E}" srcOrd="0" destOrd="0" parTransId="{087A87E2-2E37-4395-A84C-CDC47C7F314A}" sibTransId="{23D9A9C8-7E50-4A52-9345-D005ABB14CE1}"/>
    <dgm:cxn modelId="{30CD00AF-D7D0-45B8-88FD-9F0ABCA649A2}" type="presOf" srcId="{2BEADB9B-9580-4552-9BFE-CB07B9E2D3CB}" destId="{FE50D6AC-61E7-4A5B-8E61-2ADC5B3ED512}" srcOrd="1" destOrd="0" presId="urn:microsoft.com/office/officeart/2005/8/layout/hierarchy2"/>
    <dgm:cxn modelId="{DE874893-215C-49A6-BDD9-C92A4786F803}" srcId="{FB4BDED0-3F81-44E0-88BE-99DBC22EF12E}" destId="{DA2ABF7D-3092-4E39-8721-17B565441AE9}" srcOrd="1" destOrd="0" parTransId="{B8AC855E-6A58-4837-B31B-CA52705C1CC4}" sibTransId="{DE847171-014C-4300-8D9F-7B0426B29527}"/>
    <dgm:cxn modelId="{462A4015-FF07-4879-B616-7C26BDADFF66}" type="presOf" srcId="{2BEADB9B-9580-4552-9BFE-CB07B9E2D3CB}" destId="{3E5D77F3-0524-4182-8EAC-BAD6015B91CC}" srcOrd="0" destOrd="0" presId="urn:microsoft.com/office/officeart/2005/8/layout/hierarchy2"/>
    <dgm:cxn modelId="{4AD90661-A1E9-44E7-A652-181C5055FD12}" type="presOf" srcId="{FB4BDED0-3F81-44E0-88BE-99DBC22EF12E}" destId="{F7905CD8-1862-4505-B101-EDE85E74581A}" srcOrd="0" destOrd="0" presId="urn:microsoft.com/office/officeart/2005/8/layout/hierarchy2"/>
    <dgm:cxn modelId="{C85D6176-6679-4F13-AEC7-5FC7C67AB465}" type="presOf" srcId="{B8AC855E-6A58-4837-B31B-CA52705C1CC4}" destId="{3E732A2E-7345-4745-80AC-552DC5E2EBA6}" srcOrd="1" destOrd="0" presId="urn:microsoft.com/office/officeart/2005/8/layout/hierarchy2"/>
    <dgm:cxn modelId="{4998AC39-4E34-4D40-8101-F184D73C262B}" srcId="{FB4BDED0-3F81-44E0-88BE-99DBC22EF12E}" destId="{A2BBA937-0C6D-461B-BE59-5A94CEB53B7B}" srcOrd="0" destOrd="0" parTransId="{2BEADB9B-9580-4552-9BFE-CB07B9E2D3CB}" sibTransId="{3C05A043-AC27-49F8-81A4-E88B72A4A0AC}"/>
    <dgm:cxn modelId="{ABB71428-5210-4268-B8EC-F9B6C8FEDFC3}" type="presParOf" srcId="{DC81B89A-AF13-4363-9B83-E285E5E4D97B}" destId="{E073F426-DE88-4C77-BA39-4A600EE7F403}" srcOrd="0" destOrd="0" presId="urn:microsoft.com/office/officeart/2005/8/layout/hierarchy2"/>
    <dgm:cxn modelId="{532183E2-35C5-40A1-94D7-52F2F3916A38}" type="presParOf" srcId="{E073F426-DE88-4C77-BA39-4A600EE7F403}" destId="{F7905CD8-1862-4505-B101-EDE85E74581A}" srcOrd="0" destOrd="0" presId="urn:microsoft.com/office/officeart/2005/8/layout/hierarchy2"/>
    <dgm:cxn modelId="{2D0B4787-E7F7-4B43-B2D9-3E1A7B82A7B9}" type="presParOf" srcId="{E073F426-DE88-4C77-BA39-4A600EE7F403}" destId="{286915D1-4488-4228-8424-7977710E1A3D}" srcOrd="1" destOrd="0" presId="urn:microsoft.com/office/officeart/2005/8/layout/hierarchy2"/>
    <dgm:cxn modelId="{AD13D1C2-BA42-469F-87EB-327F70757771}" type="presParOf" srcId="{286915D1-4488-4228-8424-7977710E1A3D}" destId="{3E5D77F3-0524-4182-8EAC-BAD6015B91CC}" srcOrd="0" destOrd="0" presId="urn:microsoft.com/office/officeart/2005/8/layout/hierarchy2"/>
    <dgm:cxn modelId="{36CC4620-E7CC-46D9-84C9-AB8771103FDD}" type="presParOf" srcId="{3E5D77F3-0524-4182-8EAC-BAD6015B91CC}" destId="{FE50D6AC-61E7-4A5B-8E61-2ADC5B3ED512}" srcOrd="0" destOrd="0" presId="urn:microsoft.com/office/officeart/2005/8/layout/hierarchy2"/>
    <dgm:cxn modelId="{F2461C78-CBB9-44B1-A9DB-9ED03DB8D15B}" type="presParOf" srcId="{286915D1-4488-4228-8424-7977710E1A3D}" destId="{02678BEC-73DA-48DF-8162-202743FE1B4E}" srcOrd="1" destOrd="0" presId="urn:microsoft.com/office/officeart/2005/8/layout/hierarchy2"/>
    <dgm:cxn modelId="{D9857715-0EE7-4CFF-90D9-1531B5C300B6}" type="presParOf" srcId="{02678BEC-73DA-48DF-8162-202743FE1B4E}" destId="{98E4D3D8-BE3D-4C20-AFD9-5DC8002B20F4}" srcOrd="0" destOrd="0" presId="urn:microsoft.com/office/officeart/2005/8/layout/hierarchy2"/>
    <dgm:cxn modelId="{42CD29A7-EE80-467B-92EF-BCF5C2F42550}" type="presParOf" srcId="{02678BEC-73DA-48DF-8162-202743FE1B4E}" destId="{64B0B0A0-D2DF-4C78-8089-F228BCE5EDFB}" srcOrd="1" destOrd="0" presId="urn:microsoft.com/office/officeart/2005/8/layout/hierarchy2"/>
    <dgm:cxn modelId="{A1463DAB-2CE3-4C6A-9F68-18692E60EC8E}" type="presParOf" srcId="{286915D1-4488-4228-8424-7977710E1A3D}" destId="{77269CF2-6F33-4970-828D-59910A389103}" srcOrd="2" destOrd="0" presId="urn:microsoft.com/office/officeart/2005/8/layout/hierarchy2"/>
    <dgm:cxn modelId="{998F3E57-59BA-46F3-9DFD-7572F067AC1B}" type="presParOf" srcId="{77269CF2-6F33-4970-828D-59910A389103}" destId="{3E732A2E-7345-4745-80AC-552DC5E2EBA6}" srcOrd="0" destOrd="0" presId="urn:microsoft.com/office/officeart/2005/8/layout/hierarchy2"/>
    <dgm:cxn modelId="{DCBF10A1-D089-4D10-BCDF-A349C258DF36}" type="presParOf" srcId="{286915D1-4488-4228-8424-7977710E1A3D}" destId="{B6522A1F-509A-43DF-9AFE-A2EA3DD1748F}" srcOrd="3" destOrd="0" presId="urn:microsoft.com/office/officeart/2005/8/layout/hierarchy2"/>
    <dgm:cxn modelId="{8FEE7167-88B5-4DCA-B5B3-5414D0D7B80D}" type="presParOf" srcId="{B6522A1F-509A-43DF-9AFE-A2EA3DD1748F}" destId="{224A710D-185F-4558-B0A3-89157EBCFD4F}" srcOrd="0" destOrd="0" presId="urn:microsoft.com/office/officeart/2005/8/layout/hierarchy2"/>
    <dgm:cxn modelId="{743F6EA2-3AC7-4CD0-92BD-68C41AD4BB41}" type="presParOf" srcId="{B6522A1F-509A-43DF-9AFE-A2EA3DD1748F}" destId="{6D0B0565-39BD-4556-9A44-08C3944C474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2DF093-B1AF-4130-BB87-89D4E182E21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D129520-2F8F-4938-8D54-E6890481C72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zh-CN" altLang="en-US" sz="2400" dirty="0"/>
            <a:t>获取本机</a:t>
          </a:r>
          <a:r>
            <a:rPr lang="en-US" altLang="zh-CN" sz="2400" dirty="0"/>
            <a:t>IP</a:t>
          </a:r>
          <a:r>
            <a:rPr lang="zh-CN" altLang="en-US" sz="2400" dirty="0"/>
            <a:t>地址</a:t>
          </a:r>
        </a:p>
      </dgm:t>
    </dgm:pt>
    <dgm:pt modelId="{6389756B-9749-4356-B47D-C03714322007}" type="parTrans" cxnId="{673197F6-069C-4A3A-BC04-FC89E8A38B6D}">
      <dgm:prSet/>
      <dgm:spPr/>
      <dgm:t>
        <a:bodyPr/>
        <a:lstStyle/>
        <a:p>
          <a:endParaRPr lang="zh-CN" altLang="en-US"/>
        </a:p>
      </dgm:t>
    </dgm:pt>
    <dgm:pt modelId="{3D7DB427-BDF4-45D3-859B-962004BDB3F6}" type="sibTrans" cxnId="{673197F6-069C-4A3A-BC04-FC89E8A38B6D}">
      <dgm:prSet/>
      <dgm:spPr/>
      <dgm:t>
        <a:bodyPr/>
        <a:lstStyle/>
        <a:p>
          <a:endParaRPr lang="zh-CN" altLang="en-US"/>
        </a:p>
      </dgm:t>
    </dgm:pt>
    <dgm:pt modelId="{86A933BC-A9C6-4002-9B78-2B9D0754E65B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zh-CN" altLang="en-US" sz="2400" dirty="0"/>
            <a:t>创建服务器</a:t>
          </a:r>
        </a:p>
      </dgm:t>
    </dgm:pt>
    <dgm:pt modelId="{6D3AD59C-936D-43CA-8C40-51F1785BAFD7}" type="parTrans" cxnId="{2C9E5ABC-3E06-4933-8BBA-9B28639A9FFC}">
      <dgm:prSet/>
      <dgm:spPr/>
      <dgm:t>
        <a:bodyPr/>
        <a:lstStyle/>
        <a:p>
          <a:endParaRPr lang="zh-CN" altLang="en-US"/>
        </a:p>
      </dgm:t>
    </dgm:pt>
    <dgm:pt modelId="{F5412376-342E-470B-B702-29D59BC2324E}" type="sibTrans" cxnId="{2C9E5ABC-3E06-4933-8BBA-9B28639A9FFC}">
      <dgm:prSet/>
      <dgm:spPr/>
      <dgm:t>
        <a:bodyPr/>
        <a:lstStyle/>
        <a:p>
          <a:endParaRPr lang="zh-CN" altLang="en-US"/>
        </a:p>
      </dgm:t>
    </dgm:pt>
    <dgm:pt modelId="{8FAEBAF6-B9B7-4FA9-8B33-99FF9F4229B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zh-CN" altLang="en-US" sz="2400" dirty="0"/>
            <a:t>建立连接</a:t>
          </a:r>
        </a:p>
      </dgm:t>
    </dgm:pt>
    <dgm:pt modelId="{84AE4BE8-D71F-477D-B2FE-F230129A08EA}" type="parTrans" cxnId="{CF836849-E17B-43C8-92B5-FA2A2D8305B3}">
      <dgm:prSet/>
      <dgm:spPr/>
      <dgm:t>
        <a:bodyPr/>
        <a:lstStyle/>
        <a:p>
          <a:endParaRPr lang="zh-CN" altLang="en-US"/>
        </a:p>
      </dgm:t>
    </dgm:pt>
    <dgm:pt modelId="{7D950BAD-1167-4E23-A283-F5ACCD443F93}" type="sibTrans" cxnId="{CF836849-E17B-43C8-92B5-FA2A2D8305B3}">
      <dgm:prSet/>
      <dgm:spPr/>
      <dgm:t>
        <a:bodyPr/>
        <a:lstStyle/>
        <a:p>
          <a:endParaRPr lang="zh-CN" altLang="en-US"/>
        </a:p>
      </dgm:t>
    </dgm:pt>
    <dgm:pt modelId="{CC265191-5832-4272-9C55-B1DF2435289F}">
      <dgm:prSet phldrT="[文本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zh-CN" altLang="en-US" dirty="0">
              <a:ea typeface="华光小标宋_CNKI" panose="02000500000000000000"/>
            </a:rPr>
            <a:t>左键点击时发送鼠标信息（坐标）给对方</a:t>
          </a:r>
        </a:p>
      </dgm:t>
    </dgm:pt>
    <dgm:pt modelId="{411F1F17-4F08-460D-AE88-DCAA047E8673}" type="parTrans" cxnId="{58534085-0558-4B3D-96D4-6CE0FFD72346}">
      <dgm:prSet/>
      <dgm:spPr/>
      <dgm:t>
        <a:bodyPr/>
        <a:lstStyle/>
        <a:p>
          <a:endParaRPr lang="zh-CN" altLang="en-US"/>
        </a:p>
      </dgm:t>
    </dgm:pt>
    <dgm:pt modelId="{B282A9E1-3786-400F-B071-625E68E75727}" type="sibTrans" cxnId="{58534085-0558-4B3D-96D4-6CE0FFD72346}">
      <dgm:prSet/>
      <dgm:spPr/>
      <dgm:t>
        <a:bodyPr/>
        <a:lstStyle/>
        <a:p>
          <a:endParaRPr lang="zh-CN" altLang="en-US"/>
        </a:p>
      </dgm:t>
    </dgm:pt>
    <dgm:pt modelId="{30806BEF-F302-466F-889A-558B9FA5ABC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Calibri"/>
              <a:ea typeface="华光小标宋_CNKI" panose="02000500000000000000"/>
              <a:cs typeface="+mn-cs"/>
            </a:rPr>
            <a:t>解析对方数据发送的数据</a:t>
          </a:r>
        </a:p>
      </dgm:t>
    </dgm:pt>
    <dgm:pt modelId="{F045B916-13ED-439A-A472-E9D5CD7C4E5A}" type="parTrans" cxnId="{B50E59CA-7026-4A63-98F8-15A2CF2F0185}">
      <dgm:prSet/>
      <dgm:spPr/>
      <dgm:t>
        <a:bodyPr/>
        <a:lstStyle/>
        <a:p>
          <a:endParaRPr lang="zh-CN" altLang="en-US"/>
        </a:p>
      </dgm:t>
    </dgm:pt>
    <dgm:pt modelId="{536FE267-044B-4C36-92A1-6861F10BEF08}" type="sibTrans" cxnId="{B50E59CA-7026-4A63-98F8-15A2CF2F0185}">
      <dgm:prSet/>
      <dgm:spPr/>
      <dgm:t>
        <a:bodyPr/>
        <a:lstStyle/>
        <a:p>
          <a:endParaRPr lang="zh-CN" altLang="en-US"/>
        </a:p>
      </dgm:t>
    </dgm:pt>
    <dgm:pt modelId="{47001956-98FB-4430-B511-65802B2260F3}" type="pres">
      <dgm:prSet presAssocID="{222DF093-B1AF-4130-BB87-89D4E182E21F}" presName="Name0" presStyleCnt="0">
        <dgm:presLayoutVars>
          <dgm:dir/>
          <dgm:animLvl val="lvl"/>
          <dgm:resizeHandles val="exact"/>
        </dgm:presLayoutVars>
      </dgm:prSet>
      <dgm:spPr/>
    </dgm:pt>
    <dgm:pt modelId="{A7D77469-E971-4DFB-98BD-A3AFF52AD50A}" type="pres">
      <dgm:prSet presAssocID="{ED129520-2F8F-4938-8D54-E6890481C72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B55A78-5BD4-492D-83EB-1E49E9AE05AE}" type="pres">
      <dgm:prSet presAssocID="{3D7DB427-BDF4-45D3-859B-962004BDB3F6}" presName="parTxOnlySpace" presStyleCnt="0"/>
      <dgm:spPr/>
    </dgm:pt>
    <dgm:pt modelId="{59C51BE0-C2A0-4CF7-8935-CE2ABDD22709}" type="pres">
      <dgm:prSet presAssocID="{86A933BC-A9C6-4002-9B78-2B9D0754E65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22248E-4CBE-43E2-96A0-522199E774E2}" type="pres">
      <dgm:prSet presAssocID="{F5412376-342E-470B-B702-29D59BC2324E}" presName="parTxOnlySpace" presStyleCnt="0"/>
      <dgm:spPr/>
    </dgm:pt>
    <dgm:pt modelId="{65E39331-F83C-427F-92D0-FEBDC5F5CD34}" type="pres">
      <dgm:prSet presAssocID="{8FAEBAF6-B9B7-4FA9-8B33-99FF9F4229B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DAA8A7-CEFD-48D5-88C0-70C8064C59A5}" type="pres">
      <dgm:prSet presAssocID="{7D950BAD-1167-4E23-A283-F5ACCD443F93}" presName="parTxOnlySpace" presStyleCnt="0"/>
      <dgm:spPr/>
    </dgm:pt>
    <dgm:pt modelId="{FBDCF30A-776D-44F9-B5D6-D7B3C6BD4E0B}" type="pres">
      <dgm:prSet presAssocID="{CC265191-5832-4272-9C55-B1DF2435289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51CF1D-8FC2-48EC-AB05-47460029CBED}" type="pres">
      <dgm:prSet presAssocID="{B282A9E1-3786-400F-B071-625E68E75727}" presName="parTxOnlySpace" presStyleCnt="0"/>
      <dgm:spPr/>
    </dgm:pt>
    <dgm:pt modelId="{FC9F0299-1C95-49E7-A744-83DD8DC6AD27}" type="pres">
      <dgm:prSet presAssocID="{30806BEF-F302-466F-889A-558B9FA5ABC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53D3026-C855-4ACD-BEC5-2022AF100B67}" type="presOf" srcId="{ED129520-2F8F-4938-8D54-E6890481C727}" destId="{A7D77469-E971-4DFB-98BD-A3AFF52AD50A}" srcOrd="0" destOrd="0" presId="urn:microsoft.com/office/officeart/2005/8/layout/chevron1"/>
    <dgm:cxn modelId="{E4E3E15B-97A3-4C15-9635-2F302248623B}" type="presOf" srcId="{CC265191-5832-4272-9C55-B1DF2435289F}" destId="{FBDCF30A-776D-44F9-B5D6-D7B3C6BD4E0B}" srcOrd="0" destOrd="0" presId="urn:microsoft.com/office/officeart/2005/8/layout/chevron1"/>
    <dgm:cxn modelId="{CF836849-E17B-43C8-92B5-FA2A2D8305B3}" srcId="{222DF093-B1AF-4130-BB87-89D4E182E21F}" destId="{8FAEBAF6-B9B7-4FA9-8B33-99FF9F4229BA}" srcOrd="2" destOrd="0" parTransId="{84AE4BE8-D71F-477D-B2FE-F230129A08EA}" sibTransId="{7D950BAD-1167-4E23-A283-F5ACCD443F93}"/>
    <dgm:cxn modelId="{FE52E573-F1BD-45C2-A663-97CFF4AA8C69}" type="presOf" srcId="{30806BEF-F302-466F-889A-558B9FA5ABC7}" destId="{FC9F0299-1C95-49E7-A744-83DD8DC6AD27}" srcOrd="0" destOrd="0" presId="urn:microsoft.com/office/officeart/2005/8/layout/chevron1"/>
    <dgm:cxn modelId="{3EAD54AF-09FC-409F-AEAE-1E02380AC646}" type="presOf" srcId="{8FAEBAF6-B9B7-4FA9-8B33-99FF9F4229BA}" destId="{65E39331-F83C-427F-92D0-FEBDC5F5CD34}" srcOrd="0" destOrd="0" presId="urn:microsoft.com/office/officeart/2005/8/layout/chevron1"/>
    <dgm:cxn modelId="{78305AC6-9498-43E4-8BEC-05EA729125A5}" type="presOf" srcId="{222DF093-B1AF-4130-BB87-89D4E182E21F}" destId="{47001956-98FB-4430-B511-65802B2260F3}" srcOrd="0" destOrd="0" presId="urn:microsoft.com/office/officeart/2005/8/layout/chevron1"/>
    <dgm:cxn modelId="{B50E59CA-7026-4A63-98F8-15A2CF2F0185}" srcId="{222DF093-B1AF-4130-BB87-89D4E182E21F}" destId="{30806BEF-F302-466F-889A-558B9FA5ABC7}" srcOrd="4" destOrd="0" parTransId="{F045B916-13ED-439A-A472-E9D5CD7C4E5A}" sibTransId="{536FE267-044B-4C36-92A1-6861F10BEF08}"/>
    <dgm:cxn modelId="{2C9E5ABC-3E06-4933-8BBA-9B28639A9FFC}" srcId="{222DF093-B1AF-4130-BB87-89D4E182E21F}" destId="{86A933BC-A9C6-4002-9B78-2B9D0754E65B}" srcOrd="1" destOrd="0" parTransId="{6D3AD59C-936D-43CA-8C40-51F1785BAFD7}" sibTransId="{F5412376-342E-470B-B702-29D59BC2324E}"/>
    <dgm:cxn modelId="{673197F6-069C-4A3A-BC04-FC89E8A38B6D}" srcId="{222DF093-B1AF-4130-BB87-89D4E182E21F}" destId="{ED129520-2F8F-4938-8D54-E6890481C727}" srcOrd="0" destOrd="0" parTransId="{6389756B-9749-4356-B47D-C03714322007}" sibTransId="{3D7DB427-BDF4-45D3-859B-962004BDB3F6}"/>
    <dgm:cxn modelId="{58534085-0558-4B3D-96D4-6CE0FFD72346}" srcId="{222DF093-B1AF-4130-BB87-89D4E182E21F}" destId="{CC265191-5832-4272-9C55-B1DF2435289F}" srcOrd="3" destOrd="0" parTransId="{411F1F17-4F08-460D-AE88-DCAA047E8673}" sibTransId="{B282A9E1-3786-400F-B071-625E68E75727}"/>
    <dgm:cxn modelId="{042563D5-4215-45E8-9B6C-FA0413111904}" type="presOf" srcId="{86A933BC-A9C6-4002-9B78-2B9D0754E65B}" destId="{59C51BE0-C2A0-4CF7-8935-CE2ABDD22709}" srcOrd="0" destOrd="0" presId="urn:microsoft.com/office/officeart/2005/8/layout/chevron1"/>
    <dgm:cxn modelId="{20F1D1D0-74E7-4013-B966-2AFD351AED6C}" type="presParOf" srcId="{47001956-98FB-4430-B511-65802B2260F3}" destId="{A7D77469-E971-4DFB-98BD-A3AFF52AD50A}" srcOrd="0" destOrd="0" presId="urn:microsoft.com/office/officeart/2005/8/layout/chevron1"/>
    <dgm:cxn modelId="{498CD0A1-26C4-4C9A-85F6-692C993D7244}" type="presParOf" srcId="{47001956-98FB-4430-B511-65802B2260F3}" destId="{21B55A78-5BD4-492D-83EB-1E49E9AE05AE}" srcOrd="1" destOrd="0" presId="urn:microsoft.com/office/officeart/2005/8/layout/chevron1"/>
    <dgm:cxn modelId="{B7EAC3BE-1DDE-41A2-AC91-7F370D0BF583}" type="presParOf" srcId="{47001956-98FB-4430-B511-65802B2260F3}" destId="{59C51BE0-C2A0-4CF7-8935-CE2ABDD22709}" srcOrd="2" destOrd="0" presId="urn:microsoft.com/office/officeart/2005/8/layout/chevron1"/>
    <dgm:cxn modelId="{52C8D811-C419-484D-B685-592A07A21671}" type="presParOf" srcId="{47001956-98FB-4430-B511-65802B2260F3}" destId="{E722248E-4CBE-43E2-96A0-522199E774E2}" srcOrd="3" destOrd="0" presId="urn:microsoft.com/office/officeart/2005/8/layout/chevron1"/>
    <dgm:cxn modelId="{B4EFDB3B-D724-4E74-9A3E-B0BC1BA993FE}" type="presParOf" srcId="{47001956-98FB-4430-B511-65802B2260F3}" destId="{65E39331-F83C-427F-92D0-FEBDC5F5CD34}" srcOrd="4" destOrd="0" presId="urn:microsoft.com/office/officeart/2005/8/layout/chevron1"/>
    <dgm:cxn modelId="{E25D08B5-BC4E-41E7-AC4A-110084305ED5}" type="presParOf" srcId="{47001956-98FB-4430-B511-65802B2260F3}" destId="{0FDAA8A7-CEFD-48D5-88C0-70C8064C59A5}" srcOrd="5" destOrd="0" presId="urn:microsoft.com/office/officeart/2005/8/layout/chevron1"/>
    <dgm:cxn modelId="{1E0ACE37-53D3-4301-B14C-128654E09475}" type="presParOf" srcId="{47001956-98FB-4430-B511-65802B2260F3}" destId="{FBDCF30A-776D-44F9-B5D6-D7B3C6BD4E0B}" srcOrd="6" destOrd="0" presId="urn:microsoft.com/office/officeart/2005/8/layout/chevron1"/>
    <dgm:cxn modelId="{E34EC880-A64C-42C3-94A4-CE26276D1554}" type="presParOf" srcId="{47001956-98FB-4430-B511-65802B2260F3}" destId="{8251CF1D-8FC2-48EC-AB05-47460029CBED}" srcOrd="7" destOrd="0" presId="urn:microsoft.com/office/officeart/2005/8/layout/chevron1"/>
    <dgm:cxn modelId="{D896D9EA-E124-424B-86A7-3C3A66747D74}" type="presParOf" srcId="{47001956-98FB-4430-B511-65802B2260F3}" destId="{FC9F0299-1C95-49E7-A744-83DD8DC6AD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2D059-D0FC-4F83-A764-C89B5C493055}">
      <dsp:nvSpPr>
        <dsp:cNvPr id="0" name=""/>
        <dsp:cNvSpPr/>
      </dsp:nvSpPr>
      <dsp:spPr>
        <a:xfrm>
          <a:off x="0" y="331"/>
          <a:ext cx="7300007" cy="79900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bg1"/>
              </a:solidFill>
            </a:rPr>
            <a:t>建模问题：如何对棋盘进行建模</a:t>
          </a:r>
        </a:p>
      </dsp:txBody>
      <dsp:txXfrm>
        <a:off x="39004" y="39335"/>
        <a:ext cx="7221999" cy="720996"/>
      </dsp:txXfrm>
    </dsp:sp>
    <dsp:sp modelId="{EB287A7D-6EC2-433E-9EF4-25404F0D9DB8}">
      <dsp:nvSpPr>
        <dsp:cNvPr id="0" name=""/>
        <dsp:cNvSpPr/>
      </dsp:nvSpPr>
      <dsp:spPr>
        <a:xfrm>
          <a:off x="0" y="812625"/>
          <a:ext cx="7300007" cy="799004"/>
        </a:xfrm>
        <a:prstGeom prst="roundRect">
          <a:avLst/>
        </a:prstGeom>
        <a:solidFill>
          <a:schemeClr val="bg1"/>
        </a:soli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tx1"/>
              </a:solidFill>
            </a:rPr>
            <a:t>界面问题：需要用到哪些工具设计用户界面</a:t>
          </a:r>
        </a:p>
      </dsp:txBody>
      <dsp:txXfrm>
        <a:off x="39004" y="851629"/>
        <a:ext cx="7221999" cy="720996"/>
      </dsp:txXfrm>
    </dsp:sp>
    <dsp:sp modelId="{C20861BD-3835-425C-B27A-FDF21FD84AA8}">
      <dsp:nvSpPr>
        <dsp:cNvPr id="0" name=""/>
        <dsp:cNvSpPr/>
      </dsp:nvSpPr>
      <dsp:spPr>
        <a:xfrm>
          <a:off x="0" y="1625185"/>
          <a:ext cx="7300007" cy="79900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bg1"/>
              </a:solidFill>
            </a:rPr>
            <a:t>算法问题：怎样实现三种难度的人机对战</a:t>
          </a:r>
        </a:p>
      </dsp:txBody>
      <dsp:txXfrm>
        <a:off x="39004" y="1664189"/>
        <a:ext cx="7221999" cy="720996"/>
      </dsp:txXfrm>
    </dsp:sp>
    <dsp:sp modelId="{7C0A54BA-764D-42EA-878A-53F588371AAB}">
      <dsp:nvSpPr>
        <dsp:cNvPr id="0" name=""/>
        <dsp:cNvSpPr/>
      </dsp:nvSpPr>
      <dsp:spPr>
        <a:xfrm>
          <a:off x="0" y="2437213"/>
          <a:ext cx="7300007" cy="799004"/>
        </a:xfrm>
        <a:prstGeom prst="roundRect">
          <a:avLst/>
        </a:prstGeom>
        <a:solidFill>
          <a:schemeClr val="bg1"/>
        </a:soli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tx1"/>
              </a:solidFill>
            </a:rPr>
            <a:t>联机问题：如何建立联机，发送解析数据</a:t>
          </a:r>
        </a:p>
      </dsp:txBody>
      <dsp:txXfrm>
        <a:off x="39004" y="2476217"/>
        <a:ext cx="7221999" cy="720996"/>
      </dsp:txXfrm>
    </dsp:sp>
    <dsp:sp modelId="{B6B3767F-8B20-4326-BA1D-B98A79A78D92}">
      <dsp:nvSpPr>
        <dsp:cNvPr id="0" name=""/>
        <dsp:cNvSpPr/>
      </dsp:nvSpPr>
      <dsp:spPr>
        <a:xfrm>
          <a:off x="0" y="3249506"/>
          <a:ext cx="7300007" cy="799004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bg1"/>
              </a:solidFill>
            </a:rPr>
            <a:t>交互问题：给用户操作与游戏反馈建立关系</a:t>
          </a:r>
        </a:p>
      </dsp:txBody>
      <dsp:txXfrm>
        <a:off x="39004" y="3288510"/>
        <a:ext cx="7221999" cy="720996"/>
      </dsp:txXfrm>
    </dsp:sp>
    <dsp:sp modelId="{7B2A408B-B2F7-4274-ACEE-4F8BDC4DBB9E}">
      <dsp:nvSpPr>
        <dsp:cNvPr id="0" name=""/>
        <dsp:cNvSpPr/>
      </dsp:nvSpPr>
      <dsp:spPr>
        <a:xfrm>
          <a:off x="0" y="4061800"/>
          <a:ext cx="7300007" cy="799004"/>
        </a:xfrm>
        <a:prstGeom prst="roundRect">
          <a:avLst/>
        </a:prstGeom>
        <a:solidFill>
          <a:schemeClr val="bg1"/>
        </a:soli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tx1"/>
              </a:solidFill>
            </a:rPr>
            <a:t>提示问题：能否给新手玩家实时的下棋提示</a:t>
          </a:r>
        </a:p>
      </dsp:txBody>
      <dsp:txXfrm>
        <a:off x="39004" y="4100804"/>
        <a:ext cx="7221999" cy="7209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51001-4873-4037-B867-154E9FC7CFBA}">
      <dsp:nvSpPr>
        <dsp:cNvPr id="0" name=""/>
        <dsp:cNvSpPr/>
      </dsp:nvSpPr>
      <dsp:spPr>
        <a:xfrm>
          <a:off x="1759432" y="1148707"/>
          <a:ext cx="1518431" cy="1579026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算 法模 块</a:t>
          </a:r>
          <a:endParaRPr lang="zh-CN" altLang="en-US" sz="3100" kern="1200" dirty="0"/>
        </a:p>
      </dsp:txBody>
      <dsp:txXfrm>
        <a:off x="1833556" y="1222831"/>
        <a:ext cx="1370183" cy="1430778"/>
      </dsp:txXfrm>
    </dsp:sp>
    <dsp:sp modelId="{6B2B921F-28AF-4C98-A075-2AEB3AC7D8F9}">
      <dsp:nvSpPr>
        <dsp:cNvPr id="0" name=""/>
        <dsp:cNvSpPr/>
      </dsp:nvSpPr>
      <dsp:spPr>
        <a:xfrm rot="6408303">
          <a:off x="910375" y="3744964"/>
          <a:ext cx="21252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5221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06E97-C90D-44F1-BC39-3A3892F4B6FF}">
      <dsp:nvSpPr>
        <dsp:cNvPr id="0" name=""/>
        <dsp:cNvSpPr/>
      </dsp:nvSpPr>
      <dsp:spPr>
        <a:xfrm>
          <a:off x="826988" y="4762195"/>
          <a:ext cx="1288435" cy="1288435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简单</a:t>
          </a:r>
          <a:endParaRPr lang="zh-CN" altLang="en-US" sz="3600" kern="1200" dirty="0"/>
        </a:p>
      </dsp:txBody>
      <dsp:txXfrm>
        <a:off x="889884" y="4825091"/>
        <a:ext cx="1162643" cy="1162643"/>
      </dsp:txXfrm>
    </dsp:sp>
    <dsp:sp modelId="{7296747E-78C7-45DC-9F31-F1C70C262FAC}">
      <dsp:nvSpPr>
        <dsp:cNvPr id="0" name=""/>
        <dsp:cNvSpPr/>
      </dsp:nvSpPr>
      <dsp:spPr>
        <a:xfrm rot="4120835">
          <a:off x="2675299" y="2949452"/>
          <a:ext cx="47601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6013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FB1A0-AEC7-40C9-A5EF-6BC470622A65}">
      <dsp:nvSpPr>
        <dsp:cNvPr id="0" name=""/>
        <dsp:cNvSpPr/>
      </dsp:nvSpPr>
      <dsp:spPr>
        <a:xfrm>
          <a:off x="2607041" y="3171172"/>
          <a:ext cx="1288435" cy="1288435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中等</a:t>
          </a:r>
          <a:endParaRPr lang="zh-CN" altLang="en-US" sz="3600" kern="1200" dirty="0"/>
        </a:p>
      </dsp:txBody>
      <dsp:txXfrm>
        <a:off x="2669937" y="3234068"/>
        <a:ext cx="1162643" cy="1162643"/>
      </dsp:txXfrm>
    </dsp:sp>
    <dsp:sp modelId="{8303863D-656D-4180-AD3D-5D23A25F1037}">
      <dsp:nvSpPr>
        <dsp:cNvPr id="0" name=""/>
        <dsp:cNvSpPr/>
      </dsp:nvSpPr>
      <dsp:spPr>
        <a:xfrm rot="21588631">
          <a:off x="3277862" y="1934688"/>
          <a:ext cx="6176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7637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AA7E5-09D4-4CD2-AF49-BDF441E18861}">
      <dsp:nvSpPr>
        <dsp:cNvPr id="0" name=""/>
        <dsp:cNvSpPr/>
      </dsp:nvSpPr>
      <dsp:spPr>
        <a:xfrm>
          <a:off x="3895498" y="1287318"/>
          <a:ext cx="1288435" cy="1288435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困难</a:t>
          </a:r>
          <a:endParaRPr lang="zh-CN" altLang="en-US" sz="3600" kern="1200" dirty="0"/>
        </a:p>
      </dsp:txBody>
      <dsp:txXfrm>
        <a:off x="3958394" y="1350214"/>
        <a:ext cx="1162643" cy="1162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3DE09-3A19-42D6-B479-295DFF5598EC}">
      <dsp:nvSpPr>
        <dsp:cNvPr id="0" name=""/>
        <dsp:cNvSpPr/>
      </dsp:nvSpPr>
      <dsp:spPr>
        <a:xfrm>
          <a:off x="4341495" y="4443677"/>
          <a:ext cx="364073" cy="693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036" y="0"/>
              </a:lnTo>
              <a:lnTo>
                <a:pt x="182036" y="693737"/>
              </a:lnTo>
              <a:lnTo>
                <a:pt x="364073" y="69373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03945" y="4770959"/>
        <a:ext cx="39173" cy="39173"/>
      </dsp:txXfrm>
    </dsp:sp>
    <dsp:sp modelId="{4629140B-B506-4B1B-B948-39CECEEFA15F}">
      <dsp:nvSpPr>
        <dsp:cNvPr id="0" name=""/>
        <dsp:cNvSpPr/>
      </dsp:nvSpPr>
      <dsp:spPr>
        <a:xfrm>
          <a:off x="4341495" y="4397957"/>
          <a:ext cx="364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4073" y="4572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14429" y="4434575"/>
        <a:ext cx="18203" cy="18203"/>
      </dsp:txXfrm>
    </dsp:sp>
    <dsp:sp modelId="{9F315DD4-F44A-4D9C-B893-4A06E800DEE6}">
      <dsp:nvSpPr>
        <dsp:cNvPr id="0" name=""/>
        <dsp:cNvSpPr/>
      </dsp:nvSpPr>
      <dsp:spPr>
        <a:xfrm>
          <a:off x="4341495" y="3749939"/>
          <a:ext cx="364073" cy="693737"/>
        </a:xfrm>
        <a:custGeom>
          <a:avLst/>
          <a:gdLst/>
          <a:ahLst/>
          <a:cxnLst/>
          <a:rect l="0" t="0" r="0" b="0"/>
          <a:pathLst>
            <a:path>
              <a:moveTo>
                <a:pt x="0" y="693737"/>
              </a:moveTo>
              <a:lnTo>
                <a:pt x="182036" y="693737"/>
              </a:lnTo>
              <a:lnTo>
                <a:pt x="182036" y="0"/>
              </a:lnTo>
              <a:lnTo>
                <a:pt x="364073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03945" y="4077221"/>
        <a:ext cx="39173" cy="39173"/>
      </dsp:txXfrm>
    </dsp:sp>
    <dsp:sp modelId="{345E455F-0387-4917-9A69-5003CDE4A0FC}">
      <dsp:nvSpPr>
        <dsp:cNvPr id="0" name=""/>
        <dsp:cNvSpPr/>
      </dsp:nvSpPr>
      <dsp:spPr>
        <a:xfrm>
          <a:off x="2157054" y="2709333"/>
          <a:ext cx="364073" cy="1734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036" y="0"/>
              </a:lnTo>
              <a:lnTo>
                <a:pt x="182036" y="1734343"/>
              </a:lnTo>
              <a:lnTo>
                <a:pt x="364073" y="173434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2294787" y="3532201"/>
        <a:ext cx="88607" cy="88607"/>
      </dsp:txXfrm>
    </dsp:sp>
    <dsp:sp modelId="{2B96BDE6-617E-4B21-B9F1-D2777C85A68C}">
      <dsp:nvSpPr>
        <dsp:cNvPr id="0" name=""/>
        <dsp:cNvSpPr/>
      </dsp:nvSpPr>
      <dsp:spPr>
        <a:xfrm>
          <a:off x="4341495" y="2709333"/>
          <a:ext cx="364073" cy="3468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036" y="0"/>
              </a:lnTo>
              <a:lnTo>
                <a:pt x="182036" y="346868"/>
              </a:lnTo>
              <a:lnTo>
                <a:pt x="364073" y="34686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10960" y="2870196"/>
        <a:ext cx="25142" cy="25142"/>
      </dsp:txXfrm>
    </dsp:sp>
    <dsp:sp modelId="{8FFF214D-EAFE-454F-AEB7-1C3BF72CCE35}">
      <dsp:nvSpPr>
        <dsp:cNvPr id="0" name=""/>
        <dsp:cNvSpPr/>
      </dsp:nvSpPr>
      <dsp:spPr>
        <a:xfrm>
          <a:off x="4341495" y="2362464"/>
          <a:ext cx="364073" cy="346868"/>
        </a:xfrm>
        <a:custGeom>
          <a:avLst/>
          <a:gdLst/>
          <a:ahLst/>
          <a:cxnLst/>
          <a:rect l="0" t="0" r="0" b="0"/>
          <a:pathLst>
            <a:path>
              <a:moveTo>
                <a:pt x="0" y="346868"/>
              </a:moveTo>
              <a:lnTo>
                <a:pt x="182036" y="346868"/>
              </a:lnTo>
              <a:lnTo>
                <a:pt x="182036" y="0"/>
              </a:lnTo>
              <a:lnTo>
                <a:pt x="36407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10960" y="2523327"/>
        <a:ext cx="25142" cy="25142"/>
      </dsp:txXfrm>
    </dsp:sp>
    <dsp:sp modelId="{44CE79CF-2198-4690-B243-A2FF22968A73}">
      <dsp:nvSpPr>
        <dsp:cNvPr id="0" name=""/>
        <dsp:cNvSpPr/>
      </dsp:nvSpPr>
      <dsp:spPr>
        <a:xfrm>
          <a:off x="2157054" y="2663613"/>
          <a:ext cx="364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4073" y="4572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329989" y="2700231"/>
        <a:ext cx="18203" cy="18203"/>
      </dsp:txXfrm>
    </dsp:sp>
    <dsp:sp modelId="{819CEC6F-14D0-464C-87D1-1263980100AE}">
      <dsp:nvSpPr>
        <dsp:cNvPr id="0" name=""/>
        <dsp:cNvSpPr/>
      </dsp:nvSpPr>
      <dsp:spPr>
        <a:xfrm>
          <a:off x="4341495" y="974989"/>
          <a:ext cx="364073" cy="693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036" y="0"/>
              </a:lnTo>
              <a:lnTo>
                <a:pt x="182036" y="693737"/>
              </a:lnTo>
              <a:lnTo>
                <a:pt x="364073" y="69373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03945" y="1302271"/>
        <a:ext cx="39173" cy="39173"/>
      </dsp:txXfrm>
    </dsp:sp>
    <dsp:sp modelId="{F6B4A351-D961-4F3E-AEA2-31370D71C375}">
      <dsp:nvSpPr>
        <dsp:cNvPr id="0" name=""/>
        <dsp:cNvSpPr/>
      </dsp:nvSpPr>
      <dsp:spPr>
        <a:xfrm>
          <a:off x="4341495" y="929269"/>
          <a:ext cx="3640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4073" y="4572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14429" y="965887"/>
        <a:ext cx="18203" cy="18203"/>
      </dsp:txXfrm>
    </dsp:sp>
    <dsp:sp modelId="{48E5A13A-FF92-4CF6-8671-2CF29C0696C5}">
      <dsp:nvSpPr>
        <dsp:cNvPr id="0" name=""/>
        <dsp:cNvSpPr/>
      </dsp:nvSpPr>
      <dsp:spPr>
        <a:xfrm>
          <a:off x="4341495" y="281252"/>
          <a:ext cx="364073" cy="693737"/>
        </a:xfrm>
        <a:custGeom>
          <a:avLst/>
          <a:gdLst/>
          <a:ahLst/>
          <a:cxnLst/>
          <a:rect l="0" t="0" r="0" b="0"/>
          <a:pathLst>
            <a:path>
              <a:moveTo>
                <a:pt x="0" y="693737"/>
              </a:moveTo>
              <a:lnTo>
                <a:pt x="182036" y="693737"/>
              </a:lnTo>
              <a:lnTo>
                <a:pt x="182036" y="0"/>
              </a:lnTo>
              <a:lnTo>
                <a:pt x="364073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503945" y="608534"/>
        <a:ext cx="39173" cy="39173"/>
      </dsp:txXfrm>
    </dsp:sp>
    <dsp:sp modelId="{ED22E42D-ABB8-4B8D-B401-17A1DE6887BA}">
      <dsp:nvSpPr>
        <dsp:cNvPr id="0" name=""/>
        <dsp:cNvSpPr/>
      </dsp:nvSpPr>
      <dsp:spPr>
        <a:xfrm>
          <a:off x="2157054" y="974989"/>
          <a:ext cx="364073" cy="1734343"/>
        </a:xfrm>
        <a:custGeom>
          <a:avLst/>
          <a:gdLst/>
          <a:ahLst/>
          <a:cxnLst/>
          <a:rect l="0" t="0" r="0" b="0"/>
          <a:pathLst>
            <a:path>
              <a:moveTo>
                <a:pt x="0" y="1734343"/>
              </a:moveTo>
              <a:lnTo>
                <a:pt x="182036" y="1734343"/>
              </a:lnTo>
              <a:lnTo>
                <a:pt x="182036" y="0"/>
              </a:lnTo>
              <a:lnTo>
                <a:pt x="364073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2294787" y="1797857"/>
        <a:ext cx="88607" cy="88607"/>
      </dsp:txXfrm>
    </dsp:sp>
    <dsp:sp modelId="{6F378D09-C5CC-4A5E-A78A-5BDC234B13F4}">
      <dsp:nvSpPr>
        <dsp:cNvPr id="0" name=""/>
        <dsp:cNvSpPr/>
      </dsp:nvSpPr>
      <dsp:spPr>
        <a:xfrm rot="16200000">
          <a:off x="419059" y="2431838"/>
          <a:ext cx="2921000" cy="554990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>
              <a:ea typeface="华光小标宋_CNKI" panose="02000500000000000000"/>
            </a:rPr>
            <a:t>用户界面</a:t>
          </a:r>
        </a:p>
      </dsp:txBody>
      <dsp:txXfrm>
        <a:off x="419059" y="2431838"/>
        <a:ext cx="2921000" cy="554990"/>
      </dsp:txXfrm>
    </dsp:sp>
    <dsp:sp modelId="{1D21329D-B2CD-4C04-9F03-837066D98FB3}">
      <dsp:nvSpPr>
        <dsp:cNvPr id="0" name=""/>
        <dsp:cNvSpPr/>
      </dsp:nvSpPr>
      <dsp:spPr>
        <a:xfrm>
          <a:off x="2521127" y="697494"/>
          <a:ext cx="1820367" cy="55499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单人模式</a:t>
          </a:r>
        </a:p>
      </dsp:txBody>
      <dsp:txXfrm>
        <a:off x="2521127" y="697494"/>
        <a:ext cx="1820367" cy="554990"/>
      </dsp:txXfrm>
    </dsp:sp>
    <dsp:sp modelId="{8D4193C1-7951-4383-9BA8-D17981876C3A}">
      <dsp:nvSpPr>
        <dsp:cNvPr id="0" name=""/>
        <dsp:cNvSpPr/>
      </dsp:nvSpPr>
      <dsp:spPr>
        <a:xfrm>
          <a:off x="4705568" y="3757"/>
          <a:ext cx="1820367" cy="55499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简单</a:t>
          </a:r>
        </a:p>
      </dsp:txBody>
      <dsp:txXfrm>
        <a:off x="4705568" y="3757"/>
        <a:ext cx="1820367" cy="554990"/>
      </dsp:txXfrm>
    </dsp:sp>
    <dsp:sp modelId="{51F74D5D-6C6C-458D-A432-CF95691EFABF}">
      <dsp:nvSpPr>
        <dsp:cNvPr id="0" name=""/>
        <dsp:cNvSpPr/>
      </dsp:nvSpPr>
      <dsp:spPr>
        <a:xfrm>
          <a:off x="4705568" y="697494"/>
          <a:ext cx="1820367" cy="55499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中等</a:t>
          </a:r>
        </a:p>
      </dsp:txBody>
      <dsp:txXfrm>
        <a:off x="4705568" y="697494"/>
        <a:ext cx="1820367" cy="554990"/>
      </dsp:txXfrm>
    </dsp:sp>
    <dsp:sp modelId="{09DC2D61-D108-4F67-B390-7C854B417078}">
      <dsp:nvSpPr>
        <dsp:cNvPr id="0" name=""/>
        <dsp:cNvSpPr/>
      </dsp:nvSpPr>
      <dsp:spPr>
        <a:xfrm>
          <a:off x="4705568" y="1391232"/>
          <a:ext cx="1820367" cy="55499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困难</a:t>
          </a:r>
        </a:p>
      </dsp:txBody>
      <dsp:txXfrm>
        <a:off x="4705568" y="1391232"/>
        <a:ext cx="1820367" cy="554990"/>
      </dsp:txXfrm>
    </dsp:sp>
    <dsp:sp modelId="{4D318473-DC8A-4857-B897-F93DA610C31B}">
      <dsp:nvSpPr>
        <dsp:cNvPr id="0" name=""/>
        <dsp:cNvSpPr/>
      </dsp:nvSpPr>
      <dsp:spPr>
        <a:xfrm>
          <a:off x="2521127" y="2431838"/>
          <a:ext cx="1820367" cy="55499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双人模式</a:t>
          </a:r>
        </a:p>
      </dsp:txBody>
      <dsp:txXfrm>
        <a:off x="2521127" y="2431838"/>
        <a:ext cx="1820367" cy="554990"/>
      </dsp:txXfrm>
    </dsp:sp>
    <dsp:sp modelId="{8F46B9BF-5DB3-4AE9-A659-9AE4FFC30777}">
      <dsp:nvSpPr>
        <dsp:cNvPr id="0" name=""/>
        <dsp:cNvSpPr/>
      </dsp:nvSpPr>
      <dsp:spPr>
        <a:xfrm>
          <a:off x="4705568" y="2084969"/>
          <a:ext cx="1820367" cy="55499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同机对战</a:t>
          </a:r>
        </a:p>
      </dsp:txBody>
      <dsp:txXfrm>
        <a:off x="4705568" y="2084969"/>
        <a:ext cx="1820367" cy="554990"/>
      </dsp:txXfrm>
    </dsp:sp>
    <dsp:sp modelId="{C8533193-BD99-48D6-856B-263EFBBEFDC6}">
      <dsp:nvSpPr>
        <dsp:cNvPr id="0" name=""/>
        <dsp:cNvSpPr/>
      </dsp:nvSpPr>
      <dsp:spPr>
        <a:xfrm>
          <a:off x="4705568" y="2778707"/>
          <a:ext cx="1820367" cy="55499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联机对战</a:t>
          </a:r>
        </a:p>
      </dsp:txBody>
      <dsp:txXfrm>
        <a:off x="4705568" y="2778707"/>
        <a:ext cx="1820367" cy="554990"/>
      </dsp:txXfrm>
    </dsp:sp>
    <dsp:sp modelId="{7DD3F9BD-4EE8-4540-9871-F242666F55E8}">
      <dsp:nvSpPr>
        <dsp:cNvPr id="0" name=""/>
        <dsp:cNvSpPr/>
      </dsp:nvSpPr>
      <dsp:spPr>
        <a:xfrm>
          <a:off x="2521127" y="4166182"/>
          <a:ext cx="1820367" cy="55499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游戏说明</a:t>
          </a:r>
        </a:p>
      </dsp:txBody>
      <dsp:txXfrm>
        <a:off x="2521127" y="4166182"/>
        <a:ext cx="1820367" cy="554990"/>
      </dsp:txXfrm>
    </dsp:sp>
    <dsp:sp modelId="{F3A22D79-F447-422D-837C-5F949F32B177}">
      <dsp:nvSpPr>
        <dsp:cNvPr id="0" name=""/>
        <dsp:cNvSpPr/>
      </dsp:nvSpPr>
      <dsp:spPr>
        <a:xfrm>
          <a:off x="4705568" y="3472444"/>
          <a:ext cx="1820367" cy="55499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游戏介绍</a:t>
          </a:r>
        </a:p>
      </dsp:txBody>
      <dsp:txXfrm>
        <a:off x="4705568" y="3472444"/>
        <a:ext cx="1820367" cy="554990"/>
      </dsp:txXfrm>
    </dsp:sp>
    <dsp:sp modelId="{11DAF8D9-7AC0-493A-A880-B6ABD062EC2E}">
      <dsp:nvSpPr>
        <dsp:cNvPr id="0" name=""/>
        <dsp:cNvSpPr/>
      </dsp:nvSpPr>
      <dsp:spPr>
        <a:xfrm>
          <a:off x="4705568" y="4166182"/>
          <a:ext cx="1820367" cy="55499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操作说明</a:t>
          </a:r>
        </a:p>
      </dsp:txBody>
      <dsp:txXfrm>
        <a:off x="4705568" y="4166182"/>
        <a:ext cx="1820367" cy="554990"/>
      </dsp:txXfrm>
    </dsp:sp>
    <dsp:sp modelId="{BBBC74EC-4F65-4002-BE2C-A9985D13C9C3}">
      <dsp:nvSpPr>
        <dsp:cNvPr id="0" name=""/>
        <dsp:cNvSpPr/>
      </dsp:nvSpPr>
      <dsp:spPr>
        <a:xfrm>
          <a:off x="4705568" y="4859919"/>
          <a:ext cx="1820367" cy="554990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>
              <a:ea typeface="华光小标宋_CNKI" panose="02000500000000000000"/>
            </a:rPr>
            <a:t>关于</a:t>
          </a:r>
        </a:p>
      </dsp:txBody>
      <dsp:txXfrm>
        <a:off x="4705568" y="4859919"/>
        <a:ext cx="1820367" cy="554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05CD8-1862-4505-B101-EDE85E74581A}">
      <dsp:nvSpPr>
        <dsp:cNvPr id="0" name=""/>
        <dsp:cNvSpPr/>
      </dsp:nvSpPr>
      <dsp:spPr>
        <a:xfrm>
          <a:off x="558497" y="3996745"/>
          <a:ext cx="1588656" cy="794328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双人模式</a:t>
          </a:r>
        </a:p>
      </dsp:txBody>
      <dsp:txXfrm>
        <a:off x="581762" y="4020010"/>
        <a:ext cx="1542126" cy="747798"/>
      </dsp:txXfrm>
    </dsp:sp>
    <dsp:sp modelId="{3E5D77F3-0524-4182-8EAC-BAD6015B91CC}">
      <dsp:nvSpPr>
        <dsp:cNvPr id="0" name=""/>
        <dsp:cNvSpPr/>
      </dsp:nvSpPr>
      <dsp:spPr>
        <a:xfrm rot="17590528">
          <a:off x="1657535" y="3640338"/>
          <a:ext cx="161470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614701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24518" y="3611341"/>
        <a:ext cx="80735" cy="80735"/>
      </dsp:txXfrm>
    </dsp:sp>
    <dsp:sp modelId="{98E4D3D8-BE3D-4C20-AFD9-5DC8002B20F4}">
      <dsp:nvSpPr>
        <dsp:cNvPr id="0" name=""/>
        <dsp:cNvSpPr/>
      </dsp:nvSpPr>
      <dsp:spPr>
        <a:xfrm>
          <a:off x="2782617" y="2512344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同机对战</a:t>
          </a:r>
        </a:p>
      </dsp:txBody>
      <dsp:txXfrm>
        <a:off x="2805882" y="2535609"/>
        <a:ext cx="1542126" cy="747798"/>
      </dsp:txXfrm>
    </dsp:sp>
    <dsp:sp modelId="{01FEC080-8E0F-4717-931A-4A9693B7096F}">
      <dsp:nvSpPr>
        <dsp:cNvPr id="0" name=""/>
        <dsp:cNvSpPr/>
      </dsp:nvSpPr>
      <dsp:spPr>
        <a:xfrm rot="17230830">
          <a:off x="3613346" y="1870475"/>
          <a:ext cx="215131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151319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4635222" y="1828062"/>
        <a:ext cx="107565" cy="107565"/>
      </dsp:txXfrm>
    </dsp:sp>
    <dsp:sp modelId="{7C783583-AEBB-432F-9932-4CFA75C2790D}">
      <dsp:nvSpPr>
        <dsp:cNvPr id="0" name=""/>
        <dsp:cNvSpPr/>
      </dsp:nvSpPr>
      <dsp:spPr>
        <a:xfrm>
          <a:off x="5006737" y="457019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棋盘</a:t>
          </a:r>
        </a:p>
      </dsp:txBody>
      <dsp:txXfrm>
        <a:off x="5030002" y="480284"/>
        <a:ext cx="1542126" cy="747798"/>
      </dsp:txXfrm>
    </dsp:sp>
    <dsp:sp modelId="{23444880-0F4A-4E51-86B0-72243297A304}">
      <dsp:nvSpPr>
        <dsp:cNvPr id="0" name=""/>
        <dsp:cNvSpPr/>
      </dsp:nvSpPr>
      <dsp:spPr>
        <a:xfrm rot="19457599">
          <a:off x="6521838" y="614443"/>
          <a:ext cx="78257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782574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93561" y="606249"/>
        <a:ext cx="39128" cy="39128"/>
      </dsp:txXfrm>
    </dsp:sp>
    <dsp:sp modelId="{EF3ED543-0217-4D11-A6CC-5C0EAC4A7D12}">
      <dsp:nvSpPr>
        <dsp:cNvPr id="0" name=""/>
        <dsp:cNvSpPr/>
      </dsp:nvSpPr>
      <dsp:spPr>
        <a:xfrm>
          <a:off x="7230856" y="280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绘制棋盘</a:t>
          </a:r>
        </a:p>
      </dsp:txBody>
      <dsp:txXfrm>
        <a:off x="7254121" y="23545"/>
        <a:ext cx="1542126" cy="747798"/>
      </dsp:txXfrm>
    </dsp:sp>
    <dsp:sp modelId="{0D5CD5CD-7BBC-486F-88DD-BB1841FA80FA}">
      <dsp:nvSpPr>
        <dsp:cNvPr id="0" name=""/>
        <dsp:cNvSpPr/>
      </dsp:nvSpPr>
      <dsp:spPr>
        <a:xfrm rot="2142401">
          <a:off x="6521838" y="1071182"/>
          <a:ext cx="78257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782574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93561" y="1062988"/>
        <a:ext cx="39128" cy="39128"/>
      </dsp:txXfrm>
    </dsp:sp>
    <dsp:sp modelId="{BD517F5E-13F3-45E7-9937-DB8AA2AD55B0}">
      <dsp:nvSpPr>
        <dsp:cNvPr id="0" name=""/>
        <dsp:cNvSpPr/>
      </dsp:nvSpPr>
      <dsp:spPr>
        <a:xfrm>
          <a:off x="7230856" y="913757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实时更新棋盘信息</a:t>
          </a:r>
        </a:p>
      </dsp:txBody>
      <dsp:txXfrm>
        <a:off x="7254121" y="937022"/>
        <a:ext cx="1542126" cy="747798"/>
      </dsp:txXfrm>
    </dsp:sp>
    <dsp:sp modelId="{64280D2F-D714-499B-9D02-0BB0796A30C8}">
      <dsp:nvSpPr>
        <dsp:cNvPr id="0" name=""/>
        <dsp:cNvSpPr/>
      </dsp:nvSpPr>
      <dsp:spPr>
        <a:xfrm rot="18770822">
          <a:off x="4221783" y="2555583"/>
          <a:ext cx="93444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934444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665644" y="2543593"/>
        <a:ext cx="46722" cy="46722"/>
      </dsp:txXfrm>
    </dsp:sp>
    <dsp:sp modelId="{6C2CF823-DBD9-4860-9E92-D3B592D93664}">
      <dsp:nvSpPr>
        <dsp:cNvPr id="0" name=""/>
        <dsp:cNvSpPr/>
      </dsp:nvSpPr>
      <dsp:spPr>
        <a:xfrm>
          <a:off x="5006737" y="1827235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棋子</a:t>
          </a:r>
        </a:p>
      </dsp:txBody>
      <dsp:txXfrm>
        <a:off x="5030002" y="1850500"/>
        <a:ext cx="1542126" cy="747798"/>
      </dsp:txXfrm>
    </dsp:sp>
    <dsp:sp modelId="{AD0DA54C-33EC-459D-B3CE-8BF8C45225B2}">
      <dsp:nvSpPr>
        <dsp:cNvPr id="0" name=""/>
        <dsp:cNvSpPr/>
      </dsp:nvSpPr>
      <dsp:spPr>
        <a:xfrm>
          <a:off x="6595394" y="2213029"/>
          <a:ext cx="635462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635462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97238" y="2208513"/>
        <a:ext cx="31773" cy="31773"/>
      </dsp:txXfrm>
    </dsp:sp>
    <dsp:sp modelId="{656598C3-7CD5-4E20-AB15-B8D9E271BD62}">
      <dsp:nvSpPr>
        <dsp:cNvPr id="0" name=""/>
        <dsp:cNvSpPr/>
      </dsp:nvSpPr>
      <dsp:spPr>
        <a:xfrm>
          <a:off x="7230856" y="1827235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绘制棋子</a:t>
          </a:r>
        </a:p>
      </dsp:txBody>
      <dsp:txXfrm>
        <a:off x="7254121" y="1850500"/>
        <a:ext cx="1542126" cy="747798"/>
      </dsp:txXfrm>
    </dsp:sp>
    <dsp:sp modelId="{C51F0F4A-8937-473B-800D-E5C619A2479D}">
      <dsp:nvSpPr>
        <dsp:cNvPr id="0" name=""/>
        <dsp:cNvSpPr/>
      </dsp:nvSpPr>
      <dsp:spPr>
        <a:xfrm rot="2829178">
          <a:off x="4221783" y="3240691"/>
          <a:ext cx="93444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934444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665644" y="3228701"/>
        <a:ext cx="46722" cy="46722"/>
      </dsp:txXfrm>
    </dsp:sp>
    <dsp:sp modelId="{98053904-4916-4575-99EF-842AA80F89F9}">
      <dsp:nvSpPr>
        <dsp:cNvPr id="0" name=""/>
        <dsp:cNvSpPr/>
      </dsp:nvSpPr>
      <dsp:spPr>
        <a:xfrm>
          <a:off x="5006737" y="3197452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棋规</a:t>
          </a:r>
        </a:p>
      </dsp:txBody>
      <dsp:txXfrm>
        <a:off x="5030002" y="3220717"/>
        <a:ext cx="1542126" cy="747798"/>
      </dsp:txXfrm>
    </dsp:sp>
    <dsp:sp modelId="{76542186-A6FC-4577-9BA3-52DB6F047FC0}">
      <dsp:nvSpPr>
        <dsp:cNvPr id="0" name=""/>
        <dsp:cNvSpPr/>
      </dsp:nvSpPr>
      <dsp:spPr>
        <a:xfrm rot="19457599">
          <a:off x="6521838" y="3354876"/>
          <a:ext cx="78257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782574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93561" y="3346682"/>
        <a:ext cx="39128" cy="39128"/>
      </dsp:txXfrm>
    </dsp:sp>
    <dsp:sp modelId="{206EE7E2-8B72-446D-954B-70610C03879B}">
      <dsp:nvSpPr>
        <dsp:cNvPr id="0" name=""/>
        <dsp:cNvSpPr/>
      </dsp:nvSpPr>
      <dsp:spPr>
        <a:xfrm>
          <a:off x="7230856" y="2740713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棋权判断</a:t>
          </a:r>
          <a:endParaRPr lang="zh-CN" altLang="en-US" sz="1400" kern="1200" dirty="0"/>
        </a:p>
      </dsp:txBody>
      <dsp:txXfrm>
        <a:off x="7254121" y="2763978"/>
        <a:ext cx="1542126" cy="747798"/>
      </dsp:txXfrm>
    </dsp:sp>
    <dsp:sp modelId="{8556A265-FD84-41BC-BBC0-96A77653FA5D}">
      <dsp:nvSpPr>
        <dsp:cNvPr id="0" name=""/>
        <dsp:cNvSpPr/>
      </dsp:nvSpPr>
      <dsp:spPr>
        <a:xfrm rot="2142401">
          <a:off x="6521838" y="3811615"/>
          <a:ext cx="78257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782574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93561" y="3803421"/>
        <a:ext cx="39128" cy="39128"/>
      </dsp:txXfrm>
    </dsp:sp>
    <dsp:sp modelId="{05DB6F51-79B3-4832-913D-704A5FDA1F18}">
      <dsp:nvSpPr>
        <dsp:cNvPr id="0" name=""/>
        <dsp:cNvSpPr/>
      </dsp:nvSpPr>
      <dsp:spPr>
        <a:xfrm>
          <a:off x="7230856" y="3654191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翻转棋子</a:t>
          </a:r>
        </a:p>
      </dsp:txBody>
      <dsp:txXfrm>
        <a:off x="7254121" y="3677456"/>
        <a:ext cx="1542126" cy="747798"/>
      </dsp:txXfrm>
    </dsp:sp>
    <dsp:sp modelId="{6DF8CD4B-633D-49CB-B77A-25D2BB47F155}">
      <dsp:nvSpPr>
        <dsp:cNvPr id="0" name=""/>
        <dsp:cNvSpPr/>
      </dsp:nvSpPr>
      <dsp:spPr>
        <a:xfrm rot="4369170">
          <a:off x="3613346" y="3925800"/>
          <a:ext cx="215131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151319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4635222" y="3883387"/>
        <a:ext cx="107565" cy="107565"/>
      </dsp:txXfrm>
    </dsp:sp>
    <dsp:sp modelId="{0012CFBA-31A9-4A91-83F3-D9946231E3BE}">
      <dsp:nvSpPr>
        <dsp:cNvPr id="0" name=""/>
        <dsp:cNvSpPr/>
      </dsp:nvSpPr>
      <dsp:spPr>
        <a:xfrm>
          <a:off x="5006737" y="4567669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结果</a:t>
          </a:r>
        </a:p>
      </dsp:txBody>
      <dsp:txXfrm>
        <a:off x="5030002" y="4590934"/>
        <a:ext cx="1542126" cy="747798"/>
      </dsp:txXfrm>
    </dsp:sp>
    <dsp:sp modelId="{7790FED4-5291-4A43-894F-0C16CE6636FA}">
      <dsp:nvSpPr>
        <dsp:cNvPr id="0" name=""/>
        <dsp:cNvSpPr/>
      </dsp:nvSpPr>
      <dsp:spPr>
        <a:xfrm rot="30606">
          <a:off x="6595381" y="4956314"/>
          <a:ext cx="64061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640619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99675" y="4951669"/>
        <a:ext cx="32030" cy="32030"/>
      </dsp:txXfrm>
    </dsp:sp>
    <dsp:sp modelId="{7453975C-E727-4BDC-A069-E002FCC34888}">
      <dsp:nvSpPr>
        <dsp:cNvPr id="0" name=""/>
        <dsp:cNvSpPr/>
      </dsp:nvSpPr>
      <dsp:spPr>
        <a:xfrm>
          <a:off x="7235988" y="4573372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胜负判断</a:t>
          </a:r>
        </a:p>
      </dsp:txBody>
      <dsp:txXfrm>
        <a:off x="7259253" y="4596637"/>
        <a:ext cx="1542126" cy="747798"/>
      </dsp:txXfrm>
    </dsp:sp>
    <dsp:sp modelId="{77269CF2-6F33-4970-828D-59910A389103}">
      <dsp:nvSpPr>
        <dsp:cNvPr id="0" name=""/>
        <dsp:cNvSpPr/>
      </dsp:nvSpPr>
      <dsp:spPr>
        <a:xfrm rot="4009472">
          <a:off x="1657535" y="5124739"/>
          <a:ext cx="161470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614701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24518" y="5095742"/>
        <a:ext cx="80735" cy="80735"/>
      </dsp:txXfrm>
    </dsp:sp>
    <dsp:sp modelId="{224A710D-185F-4558-B0A3-89157EBCFD4F}">
      <dsp:nvSpPr>
        <dsp:cNvPr id="0" name=""/>
        <dsp:cNvSpPr/>
      </dsp:nvSpPr>
      <dsp:spPr>
        <a:xfrm>
          <a:off x="2782617" y="5481146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联机对战</a:t>
          </a:r>
        </a:p>
      </dsp:txBody>
      <dsp:txXfrm>
        <a:off x="2805882" y="5504411"/>
        <a:ext cx="1542126" cy="747798"/>
      </dsp:txXfrm>
    </dsp:sp>
    <dsp:sp modelId="{6BA4D97C-BA3C-4BCA-87D1-967A3B7058C2}">
      <dsp:nvSpPr>
        <dsp:cNvPr id="0" name=""/>
        <dsp:cNvSpPr/>
      </dsp:nvSpPr>
      <dsp:spPr>
        <a:xfrm>
          <a:off x="4371274" y="5866940"/>
          <a:ext cx="635462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635462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673119" y="5862424"/>
        <a:ext cx="31773" cy="31773"/>
      </dsp:txXfrm>
    </dsp:sp>
    <dsp:sp modelId="{2AFD6F41-BB41-4366-9DDB-223E15E99934}">
      <dsp:nvSpPr>
        <dsp:cNvPr id="0" name=""/>
        <dsp:cNvSpPr/>
      </dsp:nvSpPr>
      <dsp:spPr>
        <a:xfrm>
          <a:off x="5006737" y="5481146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建立服务器</a:t>
          </a:r>
        </a:p>
      </dsp:txBody>
      <dsp:txXfrm>
        <a:off x="5030002" y="5504411"/>
        <a:ext cx="1542126" cy="747798"/>
      </dsp:txXfrm>
    </dsp:sp>
    <dsp:sp modelId="{7629C6C5-C334-47F9-BCDC-D61CB011CE09}">
      <dsp:nvSpPr>
        <dsp:cNvPr id="0" name=""/>
        <dsp:cNvSpPr/>
      </dsp:nvSpPr>
      <dsp:spPr>
        <a:xfrm rot="30606">
          <a:off x="6595381" y="5869791"/>
          <a:ext cx="64061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640619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99675" y="5865147"/>
        <a:ext cx="32030" cy="32030"/>
      </dsp:txXfrm>
    </dsp:sp>
    <dsp:sp modelId="{8DBA291E-331E-4058-8970-61E222270622}">
      <dsp:nvSpPr>
        <dsp:cNvPr id="0" name=""/>
        <dsp:cNvSpPr/>
      </dsp:nvSpPr>
      <dsp:spPr>
        <a:xfrm>
          <a:off x="7235988" y="5486850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连接</a:t>
          </a:r>
        </a:p>
      </dsp:txBody>
      <dsp:txXfrm>
        <a:off x="7259253" y="5510115"/>
        <a:ext cx="1542126" cy="747798"/>
      </dsp:txXfrm>
    </dsp:sp>
    <dsp:sp modelId="{81DEB31F-D9AE-4B4C-8248-01DCB368B369}">
      <dsp:nvSpPr>
        <dsp:cNvPr id="0" name=""/>
        <dsp:cNvSpPr/>
      </dsp:nvSpPr>
      <dsp:spPr>
        <a:xfrm>
          <a:off x="8824645" y="5872643"/>
          <a:ext cx="635462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635462" y="113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9126490" y="5868127"/>
        <a:ext cx="31773" cy="31773"/>
      </dsp:txXfrm>
    </dsp:sp>
    <dsp:sp modelId="{D7715A8A-74E0-4ACA-8CE9-9A54E7D8E933}">
      <dsp:nvSpPr>
        <dsp:cNvPr id="0" name=""/>
        <dsp:cNvSpPr/>
      </dsp:nvSpPr>
      <dsp:spPr>
        <a:xfrm>
          <a:off x="9460108" y="5486850"/>
          <a:ext cx="1588656" cy="79432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解析、发送数据</a:t>
          </a:r>
        </a:p>
      </dsp:txBody>
      <dsp:txXfrm>
        <a:off x="9483373" y="5510115"/>
        <a:ext cx="1542126" cy="7477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05CD8-1862-4505-B101-EDE85E74581A}">
      <dsp:nvSpPr>
        <dsp:cNvPr id="0" name=""/>
        <dsp:cNvSpPr/>
      </dsp:nvSpPr>
      <dsp:spPr>
        <a:xfrm>
          <a:off x="2779661" y="3197505"/>
          <a:ext cx="1590209" cy="795104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单人模式</a:t>
          </a:r>
          <a:endParaRPr lang="zh-CN" altLang="en-US" sz="2000" kern="1200" dirty="0"/>
        </a:p>
      </dsp:txBody>
      <dsp:txXfrm>
        <a:off x="2802949" y="3220793"/>
        <a:ext cx="1543633" cy="748528"/>
      </dsp:txXfrm>
    </dsp:sp>
    <dsp:sp modelId="{3E5D77F3-0524-4182-8EAC-BAD6015B91CC}">
      <dsp:nvSpPr>
        <dsp:cNvPr id="0" name=""/>
        <dsp:cNvSpPr/>
      </dsp:nvSpPr>
      <dsp:spPr>
        <a:xfrm rot="17132988">
          <a:off x="3501525" y="2440712"/>
          <a:ext cx="237277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372775" y="113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4628594" y="2392774"/>
        <a:ext cx="118638" cy="118638"/>
      </dsp:txXfrm>
    </dsp:sp>
    <dsp:sp modelId="{98E4D3D8-BE3D-4C20-AFD9-5DC8002B20F4}">
      <dsp:nvSpPr>
        <dsp:cNvPr id="0" name=""/>
        <dsp:cNvSpPr/>
      </dsp:nvSpPr>
      <dsp:spPr>
        <a:xfrm>
          <a:off x="5005955" y="911578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难度级别</a:t>
          </a:r>
          <a:endParaRPr lang="zh-CN" altLang="en-US" sz="2000" kern="1200" dirty="0"/>
        </a:p>
      </dsp:txBody>
      <dsp:txXfrm>
        <a:off x="5029243" y="934866"/>
        <a:ext cx="1543633" cy="748528"/>
      </dsp:txXfrm>
    </dsp:sp>
    <dsp:sp modelId="{01FEC080-8E0F-4717-931A-4A9693B7096F}">
      <dsp:nvSpPr>
        <dsp:cNvPr id="0" name=""/>
        <dsp:cNvSpPr/>
      </dsp:nvSpPr>
      <dsp:spPr>
        <a:xfrm rot="18294401">
          <a:off x="6358424" y="841959"/>
          <a:ext cx="111156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11565" y="113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86418" y="825552"/>
        <a:ext cx="55578" cy="55578"/>
      </dsp:txXfrm>
    </dsp:sp>
    <dsp:sp modelId="{7C783583-AEBB-432F-9932-4CFA75C2790D}">
      <dsp:nvSpPr>
        <dsp:cNvPr id="0" name=""/>
        <dsp:cNvSpPr/>
      </dsp:nvSpPr>
      <dsp:spPr>
        <a:xfrm>
          <a:off x="7232249" y="0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简单</a:t>
          </a:r>
          <a:endParaRPr lang="zh-CN" altLang="en-US" sz="2000" kern="1200" dirty="0"/>
        </a:p>
      </dsp:txBody>
      <dsp:txXfrm>
        <a:off x="7255537" y="23288"/>
        <a:ext cx="1543633" cy="748528"/>
      </dsp:txXfrm>
    </dsp:sp>
    <dsp:sp modelId="{64280D2F-D714-499B-9D02-0BB0796A30C8}">
      <dsp:nvSpPr>
        <dsp:cNvPr id="0" name=""/>
        <dsp:cNvSpPr/>
      </dsp:nvSpPr>
      <dsp:spPr>
        <a:xfrm>
          <a:off x="6596165" y="1297748"/>
          <a:ext cx="63608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36083" y="113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98305" y="1293228"/>
        <a:ext cx="31804" cy="31804"/>
      </dsp:txXfrm>
    </dsp:sp>
    <dsp:sp modelId="{6C2CF823-DBD9-4860-9E92-D3B592D93664}">
      <dsp:nvSpPr>
        <dsp:cNvPr id="0" name=""/>
        <dsp:cNvSpPr/>
      </dsp:nvSpPr>
      <dsp:spPr>
        <a:xfrm>
          <a:off x="7232249" y="911578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中等</a:t>
          </a:r>
          <a:endParaRPr lang="zh-CN" altLang="en-US" sz="2000" kern="1200" dirty="0"/>
        </a:p>
      </dsp:txBody>
      <dsp:txXfrm>
        <a:off x="7255537" y="934866"/>
        <a:ext cx="1543633" cy="748528"/>
      </dsp:txXfrm>
    </dsp:sp>
    <dsp:sp modelId="{C51F0F4A-8937-473B-800D-E5C619A2479D}">
      <dsp:nvSpPr>
        <dsp:cNvPr id="0" name=""/>
        <dsp:cNvSpPr/>
      </dsp:nvSpPr>
      <dsp:spPr>
        <a:xfrm rot="3310531">
          <a:off x="6357279" y="1754934"/>
          <a:ext cx="111385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13856" y="113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86361" y="1738469"/>
        <a:ext cx="55692" cy="55692"/>
      </dsp:txXfrm>
    </dsp:sp>
    <dsp:sp modelId="{98053904-4916-4575-99EF-842AA80F89F9}">
      <dsp:nvSpPr>
        <dsp:cNvPr id="0" name=""/>
        <dsp:cNvSpPr/>
      </dsp:nvSpPr>
      <dsp:spPr>
        <a:xfrm>
          <a:off x="7232249" y="1825948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困难</a:t>
          </a:r>
          <a:endParaRPr lang="zh-CN" altLang="en-US" sz="2000" kern="1200" dirty="0"/>
        </a:p>
      </dsp:txBody>
      <dsp:txXfrm>
        <a:off x="7255537" y="1849236"/>
        <a:ext cx="1543633" cy="748528"/>
      </dsp:txXfrm>
    </dsp:sp>
    <dsp:sp modelId="{77269CF2-6F33-4970-828D-59910A389103}">
      <dsp:nvSpPr>
        <dsp:cNvPr id="0" name=""/>
        <dsp:cNvSpPr/>
      </dsp:nvSpPr>
      <dsp:spPr>
        <a:xfrm rot="19979173">
          <a:off x="4332372" y="3427564"/>
          <a:ext cx="68740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87403" y="113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658889" y="3421761"/>
        <a:ext cx="34370" cy="34370"/>
      </dsp:txXfrm>
    </dsp:sp>
    <dsp:sp modelId="{224A710D-185F-4558-B0A3-89157EBCFD4F}">
      <dsp:nvSpPr>
        <dsp:cNvPr id="0" name=""/>
        <dsp:cNvSpPr/>
      </dsp:nvSpPr>
      <dsp:spPr>
        <a:xfrm>
          <a:off x="4982277" y="2885283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算法实现</a:t>
          </a:r>
          <a:endParaRPr lang="zh-CN" altLang="en-US" sz="2000" kern="1200" dirty="0"/>
        </a:p>
      </dsp:txBody>
      <dsp:txXfrm>
        <a:off x="5005565" y="2908571"/>
        <a:ext cx="1543633" cy="748528"/>
      </dsp:txXfrm>
    </dsp:sp>
    <dsp:sp modelId="{6BA4D97C-BA3C-4BCA-87D1-967A3B7058C2}">
      <dsp:nvSpPr>
        <dsp:cNvPr id="0" name=""/>
        <dsp:cNvSpPr/>
      </dsp:nvSpPr>
      <dsp:spPr>
        <a:xfrm rot="20856470">
          <a:off x="6564618" y="3198972"/>
          <a:ext cx="67550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5500" y="113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85480" y="3193466"/>
        <a:ext cx="33775" cy="33775"/>
      </dsp:txXfrm>
    </dsp:sp>
    <dsp:sp modelId="{2AFD6F41-BB41-4366-9DDB-223E15E99934}">
      <dsp:nvSpPr>
        <dsp:cNvPr id="0" name=""/>
        <dsp:cNvSpPr/>
      </dsp:nvSpPr>
      <dsp:spPr>
        <a:xfrm>
          <a:off x="7232249" y="2740319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局势判断</a:t>
          </a:r>
          <a:endParaRPr lang="zh-CN" altLang="en-US" sz="2000" kern="1200" dirty="0"/>
        </a:p>
      </dsp:txBody>
      <dsp:txXfrm>
        <a:off x="7255537" y="2763607"/>
        <a:ext cx="1543633" cy="748528"/>
      </dsp:txXfrm>
    </dsp:sp>
    <dsp:sp modelId="{123257B8-E423-4B4B-A43D-7718357E36A1}">
      <dsp:nvSpPr>
        <dsp:cNvPr id="0" name=""/>
        <dsp:cNvSpPr/>
      </dsp:nvSpPr>
      <dsp:spPr>
        <a:xfrm rot="2962610">
          <a:off x="6394325" y="3659011"/>
          <a:ext cx="102122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21222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879406" y="3644863"/>
        <a:ext cx="51061" cy="51061"/>
      </dsp:txXfrm>
    </dsp:sp>
    <dsp:sp modelId="{55D2BCE6-3827-4BE3-B347-E9F65F90CADF}">
      <dsp:nvSpPr>
        <dsp:cNvPr id="0" name=""/>
        <dsp:cNvSpPr/>
      </dsp:nvSpPr>
      <dsp:spPr>
        <a:xfrm>
          <a:off x="7237385" y="3660399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寻找最优解</a:t>
          </a:r>
          <a:endParaRPr lang="zh-CN" altLang="en-US" sz="2000" kern="1200" dirty="0"/>
        </a:p>
      </dsp:txBody>
      <dsp:txXfrm>
        <a:off x="7260673" y="3683687"/>
        <a:ext cx="1543633" cy="748528"/>
      </dsp:txXfrm>
    </dsp:sp>
    <dsp:sp modelId="{92B3DB19-3C4A-4788-8870-69F26953A472}">
      <dsp:nvSpPr>
        <dsp:cNvPr id="0" name=""/>
        <dsp:cNvSpPr/>
      </dsp:nvSpPr>
      <dsp:spPr>
        <a:xfrm rot="4111071">
          <a:off x="5997129" y="4116197"/>
          <a:ext cx="181561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15614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6859546" y="4082188"/>
        <a:ext cx="90780" cy="90780"/>
      </dsp:txXfrm>
    </dsp:sp>
    <dsp:sp modelId="{B049388C-BB52-42B1-A777-C10667C549BF}">
      <dsp:nvSpPr>
        <dsp:cNvPr id="0" name=""/>
        <dsp:cNvSpPr/>
      </dsp:nvSpPr>
      <dsp:spPr>
        <a:xfrm>
          <a:off x="7237385" y="4574769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优化</a:t>
          </a:r>
          <a:endParaRPr lang="zh-CN" altLang="en-US" sz="2000" kern="1200" dirty="0"/>
        </a:p>
      </dsp:txBody>
      <dsp:txXfrm>
        <a:off x="7260673" y="4598057"/>
        <a:ext cx="1543633" cy="748528"/>
      </dsp:txXfrm>
    </dsp:sp>
    <dsp:sp modelId="{74E05AD6-0C0A-46F3-8FEE-5B3C07A18D9B}">
      <dsp:nvSpPr>
        <dsp:cNvPr id="0" name=""/>
        <dsp:cNvSpPr/>
      </dsp:nvSpPr>
      <dsp:spPr>
        <a:xfrm rot="4462074">
          <a:off x="3500654" y="4729493"/>
          <a:ext cx="237965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379654" y="113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4630990" y="4681383"/>
        <a:ext cx="118982" cy="118982"/>
      </dsp:txXfrm>
    </dsp:sp>
    <dsp:sp modelId="{1E7BA89D-3716-4593-A1F2-972E690ED4AA}">
      <dsp:nvSpPr>
        <dsp:cNvPr id="0" name=""/>
        <dsp:cNvSpPr/>
      </dsp:nvSpPr>
      <dsp:spPr>
        <a:xfrm>
          <a:off x="5011092" y="5489140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观战模式</a:t>
          </a:r>
          <a:endParaRPr lang="zh-CN" altLang="en-US" sz="2000" kern="1200" dirty="0"/>
        </a:p>
      </dsp:txBody>
      <dsp:txXfrm>
        <a:off x="5034380" y="5512428"/>
        <a:ext cx="1543633" cy="748528"/>
      </dsp:txXfrm>
    </dsp:sp>
    <dsp:sp modelId="{C8126B33-0A52-41E7-9CCC-B5591041D416}">
      <dsp:nvSpPr>
        <dsp:cNvPr id="0" name=""/>
        <dsp:cNvSpPr/>
      </dsp:nvSpPr>
      <dsp:spPr>
        <a:xfrm>
          <a:off x="6601301" y="5875311"/>
          <a:ext cx="63608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36083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903441" y="5870791"/>
        <a:ext cx="31804" cy="31804"/>
      </dsp:txXfrm>
    </dsp:sp>
    <dsp:sp modelId="{807EE70D-9867-46A4-9447-81EECA230F6F}">
      <dsp:nvSpPr>
        <dsp:cNvPr id="0" name=""/>
        <dsp:cNvSpPr/>
      </dsp:nvSpPr>
      <dsp:spPr>
        <a:xfrm>
          <a:off x="7237385" y="5489140"/>
          <a:ext cx="1590209" cy="795104"/>
        </a:xfrm>
        <a:prstGeom prst="roundRect">
          <a:avLst>
            <a:gd name="adj" fmla="val 1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人机交互</a:t>
          </a:r>
          <a:endParaRPr lang="zh-CN" altLang="en-US" sz="2000" kern="1200" dirty="0"/>
        </a:p>
      </dsp:txBody>
      <dsp:txXfrm>
        <a:off x="7260673" y="5512428"/>
        <a:ext cx="1543633" cy="7485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04058-11A0-4300-9332-72CC86C6BC84}">
      <dsp:nvSpPr>
        <dsp:cNvPr id="0" name=""/>
        <dsp:cNvSpPr/>
      </dsp:nvSpPr>
      <dsp:spPr>
        <a:xfrm rot="5400000">
          <a:off x="3673064" y="13056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控制</a:t>
          </a:r>
          <a:endParaRPr lang="zh-CN" altLang="en-US" sz="3600" kern="1200" dirty="0"/>
        </a:p>
      </dsp:txBody>
      <dsp:txXfrm rot="-5400000">
        <a:off x="4075945" y="313010"/>
        <a:ext cx="1202866" cy="1382606"/>
      </dsp:txXfrm>
    </dsp:sp>
    <dsp:sp modelId="{E40D760A-D042-4164-8876-DC0B559B5AC4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 </a:t>
          </a:r>
          <a:endParaRPr lang="zh-CN" altLang="en-US" sz="3600" kern="1200" dirty="0"/>
        </a:p>
      </dsp:txBody>
      <dsp:txXfrm>
        <a:off x="5437901" y="401821"/>
        <a:ext cx="2241629" cy="1205177"/>
      </dsp:txXfrm>
    </dsp:sp>
    <dsp:sp modelId="{4B4D736C-95FE-4582-A46F-58903CEB5AAA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绘图</a:t>
          </a:r>
          <a:endParaRPr lang="zh-CN" altLang="en-US" sz="3600" kern="1200" dirty="0"/>
        </a:p>
      </dsp:txBody>
      <dsp:txXfrm rot="-5400000">
        <a:off x="2022380" y="313106"/>
        <a:ext cx="1202866" cy="1382606"/>
      </dsp:txXfrm>
    </dsp:sp>
    <dsp:sp modelId="{71DEE045-0032-42A7-8D70-A13CC13490DA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菜单</a:t>
          </a:r>
          <a:endParaRPr lang="zh-CN" altLang="en-US" sz="3600" kern="1200" dirty="0"/>
        </a:p>
      </dsp:txBody>
      <dsp:txXfrm rot="-5400000">
        <a:off x="2962418" y="2018030"/>
        <a:ext cx="1202866" cy="1382606"/>
      </dsp:txXfrm>
    </dsp:sp>
    <dsp:sp modelId="{99E3FAAF-6A4F-4B39-9236-38FFDF35F944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 </a:t>
          </a:r>
          <a:endParaRPr lang="zh-CN" altLang="en-US" sz="3600" kern="1200" dirty="0"/>
        </a:p>
      </dsp:txBody>
      <dsp:txXfrm>
        <a:off x="448468" y="2106744"/>
        <a:ext cx="2169318" cy="1205177"/>
      </dsp:txXfrm>
    </dsp:sp>
    <dsp:sp modelId="{087AA44A-D2EC-4355-85D5-A00CADAFC761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算法</a:t>
          </a:r>
          <a:endParaRPr lang="zh-CN" altLang="en-US" sz="3600" kern="1200" dirty="0"/>
        </a:p>
      </dsp:txBody>
      <dsp:txXfrm rot="-5400000">
        <a:off x="4849725" y="2018030"/>
        <a:ext cx="1202866" cy="1382606"/>
      </dsp:txXfrm>
    </dsp:sp>
    <dsp:sp modelId="{96F45515-895A-4927-AF64-CD5D65B0316E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联机</a:t>
          </a:r>
          <a:endParaRPr lang="zh-CN" altLang="en-US" sz="3600" kern="1200" dirty="0"/>
        </a:p>
      </dsp:txBody>
      <dsp:txXfrm rot="-5400000">
        <a:off x="3909687" y="3722953"/>
        <a:ext cx="1202866" cy="1382606"/>
      </dsp:txXfrm>
    </dsp:sp>
    <dsp:sp modelId="{0AD2F70E-444B-4776-A82F-2F0E7A709F48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 </a:t>
          </a:r>
          <a:endParaRPr lang="zh-CN" altLang="en-US" sz="3600" kern="1200" dirty="0"/>
        </a:p>
      </dsp:txBody>
      <dsp:txXfrm>
        <a:off x="5437901" y="3811668"/>
        <a:ext cx="2241629" cy="1205177"/>
      </dsp:txXfrm>
    </dsp:sp>
    <dsp:sp modelId="{1B2EAB44-0B06-4AB4-8CF5-352992255C46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dk1"/>
        </a:solidFill>
        <a:ln w="12700" cap="flat" cmpd="sng" algn="ctr">
          <a:solidFill>
            <a:schemeClr val="dk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行棋</a:t>
          </a:r>
          <a:endParaRPr lang="zh-CN" altLang="en-US" sz="3600" kern="1200" dirty="0"/>
        </a:p>
      </dsp:txBody>
      <dsp:txXfrm rot="-5400000">
        <a:off x="2022380" y="3722953"/>
        <a:ext cx="1202866" cy="13826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F0347-B247-4936-85C1-467490000951}">
      <dsp:nvSpPr>
        <dsp:cNvPr id="0" name=""/>
        <dsp:cNvSpPr/>
      </dsp:nvSpPr>
      <dsp:spPr>
        <a:xfrm>
          <a:off x="2665516" y="1203254"/>
          <a:ext cx="2164023" cy="216413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/>
            <a:t>绘图</a:t>
          </a:r>
          <a:endParaRPr lang="zh-CN" altLang="en-US" sz="5400" kern="1200" dirty="0"/>
        </a:p>
      </dsp:txBody>
      <dsp:txXfrm>
        <a:off x="2982430" y="1520184"/>
        <a:ext cx="1530195" cy="1530270"/>
      </dsp:txXfrm>
    </dsp:sp>
    <dsp:sp modelId="{E46DBF89-F03B-496A-9794-1AC6E8897322}">
      <dsp:nvSpPr>
        <dsp:cNvPr id="0" name=""/>
        <dsp:cNvSpPr/>
      </dsp:nvSpPr>
      <dsp:spPr>
        <a:xfrm>
          <a:off x="1549560" y="0"/>
          <a:ext cx="4362314" cy="4547448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5804B-5249-479B-AF4C-3CBA54464643}">
      <dsp:nvSpPr>
        <dsp:cNvPr id="0" name=""/>
        <dsp:cNvSpPr/>
      </dsp:nvSpPr>
      <dsp:spPr>
        <a:xfrm>
          <a:off x="4761651" y="383349"/>
          <a:ext cx="1159275" cy="1159599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B7B5B-2E59-40E3-B6EC-C7E5E2171072}">
      <dsp:nvSpPr>
        <dsp:cNvPr id="0" name=""/>
        <dsp:cNvSpPr/>
      </dsp:nvSpPr>
      <dsp:spPr>
        <a:xfrm>
          <a:off x="6093753" y="367113"/>
          <a:ext cx="2149338" cy="1122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2400" b="1" kern="1200" dirty="0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绘制棋子函数</a:t>
          </a:r>
          <a:r>
            <a:rPr lang="en-US" altLang="zh-CN" sz="2400" b="1" kern="1200" dirty="0" err="1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printcircle</a:t>
          </a:r>
          <a:endParaRPr lang="zh-CN" altLang="en-US" sz="2400" kern="1200" dirty="0"/>
        </a:p>
      </dsp:txBody>
      <dsp:txXfrm>
        <a:off x="6093753" y="367113"/>
        <a:ext cx="2149338" cy="1122310"/>
      </dsp:txXfrm>
    </dsp:sp>
    <dsp:sp modelId="{1F598FBC-D37C-4D2E-AE52-4A64948A1437}">
      <dsp:nvSpPr>
        <dsp:cNvPr id="0" name=""/>
        <dsp:cNvSpPr/>
      </dsp:nvSpPr>
      <dsp:spPr>
        <a:xfrm>
          <a:off x="5209714" y="1702564"/>
          <a:ext cx="1159275" cy="1159599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F6761C-6887-4334-A32D-986F79927BC8}">
      <dsp:nvSpPr>
        <dsp:cNvPr id="0" name=""/>
        <dsp:cNvSpPr/>
      </dsp:nvSpPr>
      <dsp:spPr>
        <a:xfrm>
          <a:off x="6429055" y="1718935"/>
          <a:ext cx="2038963" cy="1122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2400" b="1" kern="1200" dirty="0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绘制棋盘函数</a:t>
          </a:r>
          <a:r>
            <a:rPr lang="en-US" altLang="zh-CN" sz="2400" b="1" kern="1200" dirty="0" err="1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init</a:t>
          </a:r>
          <a:endParaRPr lang="zh-CN" altLang="en-US" sz="2400" kern="1200" dirty="0"/>
        </a:p>
      </dsp:txBody>
      <dsp:txXfrm>
        <a:off x="6429055" y="1718935"/>
        <a:ext cx="2038963" cy="1122310"/>
      </dsp:txXfrm>
    </dsp:sp>
    <dsp:sp modelId="{E5E995CE-5352-453D-BD7E-6847277D2F35}">
      <dsp:nvSpPr>
        <dsp:cNvPr id="0" name=""/>
        <dsp:cNvSpPr/>
      </dsp:nvSpPr>
      <dsp:spPr>
        <a:xfrm>
          <a:off x="4761651" y="3040423"/>
          <a:ext cx="1159275" cy="1159599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50F2D-B8E6-4EBB-AA82-9CF2AC5D96B4}">
      <dsp:nvSpPr>
        <dsp:cNvPr id="0" name=""/>
        <dsp:cNvSpPr/>
      </dsp:nvSpPr>
      <dsp:spPr>
        <a:xfrm>
          <a:off x="6135107" y="2901290"/>
          <a:ext cx="4026317" cy="1122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zh-CN" altLang="en-US" sz="2400" b="1" kern="1200" dirty="0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绘制成绩以及当前执子</a:t>
          </a:r>
          <a:endParaRPr lang="en-US" altLang="zh-CN" sz="2400" b="1" kern="1200" dirty="0" smtClean="0">
            <a:solidFill>
              <a:schemeClr val="tx1">
                <a:lumMod val="65000"/>
                <a:lumOff val="35000"/>
              </a:schemeClr>
            </a:solidFill>
            <a:ea typeface="华光小标宋_CNKI" panose="02000500000000000000" charset="-122"/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altLang="zh-CN" sz="2400" b="1" kern="1200" dirty="0" err="1" smtClean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rPr>
            <a:t>Printcount</a:t>
          </a:r>
          <a:endParaRPr lang="en-US" altLang="zh-CN" sz="2400" b="1" kern="1200" dirty="0" smtClean="0">
            <a:solidFill>
              <a:schemeClr val="tx1">
                <a:lumMod val="65000"/>
                <a:lumOff val="35000"/>
              </a:schemeClr>
            </a:solidFill>
            <a:ea typeface="华光小标宋_CNKI" panose="02000500000000000000" charset="-122"/>
          </a:endParaRPr>
        </a:p>
      </dsp:txBody>
      <dsp:txXfrm>
        <a:off x="6135107" y="2901290"/>
        <a:ext cx="4026317" cy="1122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05CD8-1862-4505-B101-EDE85E74581A}">
      <dsp:nvSpPr>
        <dsp:cNvPr id="0" name=""/>
        <dsp:cNvSpPr/>
      </dsp:nvSpPr>
      <dsp:spPr>
        <a:xfrm>
          <a:off x="528585" y="526201"/>
          <a:ext cx="2502424" cy="1250917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控制</a:t>
          </a:r>
          <a:endParaRPr lang="zh-CN" altLang="en-US" sz="3200" kern="1200" dirty="0"/>
        </a:p>
      </dsp:txBody>
      <dsp:txXfrm>
        <a:off x="565223" y="562839"/>
        <a:ext cx="2429148" cy="1177641"/>
      </dsp:txXfrm>
    </dsp:sp>
    <dsp:sp modelId="{3E5D77F3-0524-4182-8EAC-BAD6015B91CC}">
      <dsp:nvSpPr>
        <dsp:cNvPr id="0" name=""/>
        <dsp:cNvSpPr/>
      </dsp:nvSpPr>
      <dsp:spPr>
        <a:xfrm rot="19297214">
          <a:off x="2948594" y="860455"/>
          <a:ext cx="762800" cy="108808"/>
        </a:xfrm>
        <a:custGeom>
          <a:avLst/>
          <a:gdLst/>
          <a:ahLst/>
          <a:cxnLst/>
          <a:rect l="0" t="0" r="0" b="0"/>
          <a:pathLst>
            <a:path>
              <a:moveTo>
                <a:pt x="0" y="54404"/>
              </a:moveTo>
              <a:lnTo>
                <a:pt x="762800" y="5440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310924" y="895789"/>
        <a:ext cx="38140" cy="38140"/>
      </dsp:txXfrm>
    </dsp:sp>
    <dsp:sp modelId="{98E4D3D8-BE3D-4C20-AFD9-5DC8002B20F4}">
      <dsp:nvSpPr>
        <dsp:cNvPr id="0" name=""/>
        <dsp:cNvSpPr/>
      </dsp:nvSpPr>
      <dsp:spPr>
        <a:xfrm>
          <a:off x="3628979" y="320486"/>
          <a:ext cx="7428760" cy="71514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bg1"/>
              </a:solidFill>
              <a:ea typeface="华光小标宋_CNKI" panose="02000500000000000000" charset="-122"/>
            </a:rPr>
            <a:t>根据调用者给定的键值</a:t>
          </a:r>
          <a:r>
            <a:rPr lang="en-US" altLang="zh-CN" sz="2000" b="1" kern="1200" dirty="0" smtClean="0">
              <a:solidFill>
                <a:schemeClr val="bg1"/>
              </a:solidFill>
              <a:ea typeface="华光小标宋_CNKI" panose="02000500000000000000" charset="-122"/>
            </a:rPr>
            <a:t>/</a:t>
          </a:r>
          <a:r>
            <a:rPr lang="zh-CN" altLang="en-US" sz="2000" b="1" kern="1200" dirty="0" smtClean="0">
              <a:solidFill>
                <a:schemeClr val="bg1"/>
              </a:solidFill>
              <a:ea typeface="华光小标宋_CNKI" panose="02000500000000000000" charset="-122"/>
            </a:rPr>
            <a:t>动作解析成对应的动作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3649925" y="341432"/>
        <a:ext cx="7386868" cy="673253"/>
      </dsp:txXfrm>
    </dsp:sp>
    <dsp:sp modelId="{77269CF2-6F33-4970-828D-59910A389103}">
      <dsp:nvSpPr>
        <dsp:cNvPr id="0" name=""/>
        <dsp:cNvSpPr/>
      </dsp:nvSpPr>
      <dsp:spPr>
        <a:xfrm rot="2294347">
          <a:off x="2950772" y="1328711"/>
          <a:ext cx="747905" cy="108808"/>
        </a:xfrm>
        <a:custGeom>
          <a:avLst/>
          <a:gdLst/>
          <a:ahLst/>
          <a:cxnLst/>
          <a:rect l="0" t="0" r="0" b="0"/>
          <a:pathLst>
            <a:path>
              <a:moveTo>
                <a:pt x="0" y="54404"/>
              </a:moveTo>
              <a:lnTo>
                <a:pt x="747905" y="5440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306027" y="1364418"/>
        <a:ext cx="37395" cy="37395"/>
      </dsp:txXfrm>
    </dsp:sp>
    <dsp:sp modelId="{224A710D-185F-4558-B0A3-89157EBCFD4F}">
      <dsp:nvSpPr>
        <dsp:cNvPr id="0" name=""/>
        <dsp:cNvSpPr/>
      </dsp:nvSpPr>
      <dsp:spPr>
        <a:xfrm>
          <a:off x="3618441" y="1264190"/>
          <a:ext cx="7322325" cy="700762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bg1"/>
              </a:solidFill>
              <a:ea typeface="华光小标宋_CNKI" panose="02000500000000000000" charset="-122"/>
            </a:rPr>
            <a:t>（主要是</a:t>
          </a:r>
          <a:r>
            <a:rPr lang="en-US" altLang="zh-CN" sz="2000" b="1" kern="1200" dirty="0" smtClean="0">
              <a:solidFill>
                <a:schemeClr val="bg1"/>
              </a:solidFill>
              <a:ea typeface="华光小标宋_CNKI" panose="02000500000000000000" charset="-122"/>
            </a:rPr>
            <a:t>Esc</a:t>
          </a:r>
          <a:r>
            <a:rPr lang="zh-CN" altLang="en-US" sz="2000" b="1" kern="1200" dirty="0" smtClean="0">
              <a:solidFill>
                <a:schemeClr val="bg1"/>
              </a:solidFill>
              <a:ea typeface="华光小标宋_CNKI" panose="02000500000000000000" charset="-122"/>
            </a:rPr>
            <a:t>和鼠标左右键点击，如右键是开启天眼模式） </a:t>
          </a:r>
          <a:endParaRPr lang="zh-CN" altLang="en-US" sz="2000" kern="1200" dirty="0"/>
        </a:p>
      </dsp:txBody>
      <dsp:txXfrm>
        <a:off x="3638966" y="1284715"/>
        <a:ext cx="7281275" cy="6597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05CD8-1862-4505-B101-EDE85E74581A}">
      <dsp:nvSpPr>
        <dsp:cNvPr id="0" name=""/>
        <dsp:cNvSpPr/>
      </dsp:nvSpPr>
      <dsp:spPr>
        <a:xfrm>
          <a:off x="9475085" y="625625"/>
          <a:ext cx="2137308" cy="1212021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菜单</a:t>
          </a:r>
          <a:endParaRPr lang="zh-CN" altLang="en-US" sz="3200" kern="1200" dirty="0"/>
        </a:p>
      </dsp:txBody>
      <dsp:txXfrm>
        <a:off x="9510584" y="661124"/>
        <a:ext cx="2066310" cy="1141023"/>
      </dsp:txXfrm>
    </dsp:sp>
    <dsp:sp modelId="{3E5D77F3-0524-4182-8EAC-BAD6015B91CC}">
      <dsp:nvSpPr>
        <dsp:cNvPr id="0" name=""/>
        <dsp:cNvSpPr/>
      </dsp:nvSpPr>
      <dsp:spPr>
        <a:xfrm rot="10973418">
          <a:off x="185161" y="890527"/>
          <a:ext cx="11434504" cy="105644"/>
        </a:xfrm>
        <a:custGeom>
          <a:avLst/>
          <a:gdLst/>
          <a:ahLst/>
          <a:cxnLst/>
          <a:rect l="0" t="0" r="0" b="0"/>
          <a:pathLst>
            <a:path>
              <a:moveTo>
                <a:pt x="0" y="52822"/>
              </a:moveTo>
              <a:lnTo>
                <a:pt x="11434504" y="5282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000" kern="1200"/>
        </a:p>
      </dsp:txBody>
      <dsp:txXfrm rot="10800000">
        <a:off x="5616551" y="657487"/>
        <a:ext cx="571725" cy="571725"/>
      </dsp:txXfrm>
    </dsp:sp>
    <dsp:sp modelId="{98E4D3D8-BE3D-4C20-AFD9-5DC8002B20F4}">
      <dsp:nvSpPr>
        <dsp:cNvPr id="0" name=""/>
        <dsp:cNvSpPr/>
      </dsp:nvSpPr>
      <dsp:spPr>
        <a:xfrm>
          <a:off x="192434" y="331835"/>
          <a:ext cx="8283144" cy="64645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bg1"/>
              </a:solidFill>
              <a:ea typeface="华光小标宋_CNKI" panose="02000500000000000000" charset="-122"/>
            </a:rPr>
            <a:t>调用绘图函数绘制游戏功能选择菜单；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211368" y="350769"/>
        <a:ext cx="8245276" cy="608587"/>
      </dsp:txXfrm>
    </dsp:sp>
    <dsp:sp modelId="{77269CF2-6F33-4970-828D-59910A389103}">
      <dsp:nvSpPr>
        <dsp:cNvPr id="0" name=""/>
        <dsp:cNvSpPr/>
      </dsp:nvSpPr>
      <dsp:spPr>
        <a:xfrm rot="10668559">
          <a:off x="188258" y="1397239"/>
          <a:ext cx="11428311" cy="105644"/>
        </a:xfrm>
        <a:custGeom>
          <a:avLst/>
          <a:gdLst/>
          <a:ahLst/>
          <a:cxnLst/>
          <a:rect l="0" t="0" r="0" b="0"/>
          <a:pathLst>
            <a:path>
              <a:moveTo>
                <a:pt x="0" y="52822"/>
              </a:moveTo>
              <a:lnTo>
                <a:pt x="11428311" y="5282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000" kern="1200"/>
        </a:p>
      </dsp:txBody>
      <dsp:txXfrm rot="10800000">
        <a:off x="5616706" y="1164354"/>
        <a:ext cx="571415" cy="571415"/>
      </dsp:txXfrm>
    </dsp:sp>
    <dsp:sp modelId="{224A710D-185F-4558-B0A3-89157EBCFD4F}">
      <dsp:nvSpPr>
        <dsp:cNvPr id="0" name=""/>
        <dsp:cNvSpPr/>
      </dsp:nvSpPr>
      <dsp:spPr>
        <a:xfrm>
          <a:off x="192434" y="1323199"/>
          <a:ext cx="8294896" cy="69057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bg1"/>
              </a:solidFill>
              <a:ea typeface="华光小标宋_CNKI" panose="02000500000000000000" charset="-122"/>
            </a:rPr>
            <a:t>对菜单选择（鼠标点击或移动）作出相应并返回对应动作</a:t>
          </a:r>
          <a:endParaRPr lang="zh-CN" altLang="en-US" sz="2000" kern="1200" dirty="0">
            <a:solidFill>
              <a:schemeClr val="bg1"/>
            </a:solidFill>
          </a:endParaRPr>
        </a:p>
      </dsp:txBody>
      <dsp:txXfrm>
        <a:off x="212660" y="1343425"/>
        <a:ext cx="8254444" cy="6501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77469-E971-4DFB-98BD-A3AFF52AD50A}">
      <dsp:nvSpPr>
        <dsp:cNvPr id="0" name=""/>
        <dsp:cNvSpPr/>
      </dsp:nvSpPr>
      <dsp:spPr>
        <a:xfrm>
          <a:off x="2519" y="2260820"/>
          <a:ext cx="2242563" cy="89702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获取本机</a:t>
          </a:r>
          <a:r>
            <a:rPr lang="en-US" altLang="zh-CN" sz="2400" kern="1200" dirty="0"/>
            <a:t>IP</a:t>
          </a:r>
          <a:r>
            <a:rPr lang="zh-CN" altLang="en-US" sz="2400" kern="1200" dirty="0"/>
            <a:t>地址</a:t>
          </a:r>
        </a:p>
      </dsp:txBody>
      <dsp:txXfrm>
        <a:off x="451032" y="2260820"/>
        <a:ext cx="1345538" cy="897025"/>
      </dsp:txXfrm>
    </dsp:sp>
    <dsp:sp modelId="{59C51BE0-C2A0-4CF7-8935-CE2ABDD22709}">
      <dsp:nvSpPr>
        <dsp:cNvPr id="0" name=""/>
        <dsp:cNvSpPr/>
      </dsp:nvSpPr>
      <dsp:spPr>
        <a:xfrm>
          <a:off x="2020826" y="2260820"/>
          <a:ext cx="2242563" cy="89702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创建服务器</a:t>
          </a:r>
        </a:p>
      </dsp:txBody>
      <dsp:txXfrm>
        <a:off x="2469339" y="2260820"/>
        <a:ext cx="1345538" cy="897025"/>
      </dsp:txXfrm>
    </dsp:sp>
    <dsp:sp modelId="{65E39331-F83C-427F-92D0-FEBDC5F5CD34}">
      <dsp:nvSpPr>
        <dsp:cNvPr id="0" name=""/>
        <dsp:cNvSpPr/>
      </dsp:nvSpPr>
      <dsp:spPr>
        <a:xfrm>
          <a:off x="4039134" y="2260820"/>
          <a:ext cx="2242563" cy="89702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建立连接</a:t>
          </a:r>
        </a:p>
      </dsp:txBody>
      <dsp:txXfrm>
        <a:off x="4487647" y="2260820"/>
        <a:ext cx="1345538" cy="897025"/>
      </dsp:txXfrm>
    </dsp:sp>
    <dsp:sp modelId="{FBDCF30A-776D-44F9-B5D6-D7B3C6BD4E0B}">
      <dsp:nvSpPr>
        <dsp:cNvPr id="0" name=""/>
        <dsp:cNvSpPr/>
      </dsp:nvSpPr>
      <dsp:spPr>
        <a:xfrm>
          <a:off x="6057441" y="2260820"/>
          <a:ext cx="2242563" cy="89702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>
              <a:ea typeface="华光小标宋_CNKI" panose="02000500000000000000"/>
            </a:rPr>
            <a:t>左键点击时发送鼠标信息（坐标）给对方</a:t>
          </a:r>
        </a:p>
      </dsp:txBody>
      <dsp:txXfrm>
        <a:off x="6505954" y="2260820"/>
        <a:ext cx="1345538" cy="897025"/>
      </dsp:txXfrm>
    </dsp:sp>
    <dsp:sp modelId="{FC9F0299-1C95-49E7-A744-83DD8DC6AD27}">
      <dsp:nvSpPr>
        <dsp:cNvPr id="0" name=""/>
        <dsp:cNvSpPr/>
      </dsp:nvSpPr>
      <dsp:spPr>
        <a:xfrm>
          <a:off x="8075748" y="2260820"/>
          <a:ext cx="2242563" cy="897025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Calibri"/>
              <a:ea typeface="华光小标宋_CNKI" panose="02000500000000000000"/>
              <a:cs typeface="+mn-cs"/>
            </a:rPr>
            <a:t>解析对方数据发送的数据</a:t>
          </a:r>
        </a:p>
      </dsp:txBody>
      <dsp:txXfrm>
        <a:off x="8524261" y="2260820"/>
        <a:ext cx="1345538" cy="897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射线图片列表"/>
  <dgm:desc val="用于显示与中心观点的关系。级别 1 形状包含文本，所有级别 2 形状包含一张图片和对应文本。限制为四个级别 2 图片。不使用的图片不出现，但是在切换版式后仍然可用。非常适合于少量级别 2 文本。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8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9ED47-EE91-4403-9E82-880EC51C5D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94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2020/9/6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1.png"/><Relationship Id="rId4" Type="http://schemas.openxmlformats.org/officeDocument/2006/relationships/tags" Target="../tags/tag11.xml"/><Relationship Id="rId9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3335" y="-5080"/>
            <a:ext cx="12205335" cy="6863080"/>
            <a:chOff x="-8" y="-8"/>
            <a:chExt cx="19221" cy="10808"/>
          </a:xfrm>
        </p:grpSpPr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9"/>
            <a:srcRect b="17500"/>
            <a:stretch>
              <a:fillRect/>
            </a:stretch>
          </p:blipFill>
          <p:spPr>
            <a:xfrm>
              <a:off x="14" y="-8"/>
              <a:ext cx="19182" cy="1080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-8" y="0"/>
              <a:ext cx="19221" cy="10800"/>
            </a:xfrm>
            <a:prstGeom prst="rect">
              <a:avLst/>
            </a:prstGeom>
            <a:gradFill>
              <a:gsLst>
                <a:gs pos="28000">
                  <a:srgbClr val="FFFFFF">
                    <a:alpha val="100000"/>
                  </a:srgbClr>
                </a:gs>
                <a:gs pos="79000">
                  <a:schemeClr val="bg1">
                    <a:alpha val="92000"/>
                  </a:schemeClr>
                </a:gs>
                <a:gs pos="55000">
                  <a:schemeClr val="bg1">
                    <a:alpha val="92000"/>
                  </a:schemeClr>
                </a:gs>
              </a:gsLst>
              <a:lin ang="42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PA-矩形 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-13970" y="0"/>
            <a:ext cx="8377555" cy="6858000"/>
          </a:xfrm>
          <a:prstGeom prst="rect">
            <a:avLst/>
          </a:prstGeom>
          <a:solidFill>
            <a:schemeClr val="tx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占位符 85"/>
          <p:cNvSpPr txBox="1"/>
          <p:nvPr/>
        </p:nvSpPr>
        <p:spPr>
          <a:xfrm>
            <a:off x="615315" y="1440815"/>
            <a:ext cx="7867650" cy="48705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altLang="zh-CN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Othello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altLang="zh-CN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project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altLang="zh-CN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defense</a:t>
            </a: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 </a:t>
            </a:r>
            <a:endParaRPr sz="11500" dirty="0">
              <a:ln>
                <a:gradFill>
                  <a:gsLst>
                    <a:gs pos="0">
                      <a:schemeClr val="bg1">
                        <a:alpha val="17000"/>
                        <a:lumMod val="94000"/>
                      </a:schemeClr>
                    </a:gs>
                    <a:gs pos="100000">
                      <a:srgbClr val="2F6CBA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华光小标宋_CNKI" panose="02000500000000000000" charset="-122"/>
              <a:ea typeface="华光小标宋_CNKI" panose="02000500000000000000" charset="-122"/>
              <a:cs typeface="+mj-lt"/>
              <a:sym typeface="+mn-lt"/>
            </a:endParaRPr>
          </a:p>
        </p:txBody>
      </p:sp>
      <p:sp>
        <p:nvSpPr>
          <p:cNvPr id="36" name="标题 1"/>
          <p:cNvSpPr txBox="1"/>
          <p:nvPr/>
        </p:nvSpPr>
        <p:spPr>
          <a:xfrm>
            <a:off x="1006475" y="2193916"/>
            <a:ext cx="7055958" cy="90364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44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5000">
                      <a:schemeClr val="accent1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chemeClr val="accent1">
                      <a:alpha val="30000"/>
                    </a:scheme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1"/>
                </a:solidFill>
                <a:effectLst/>
                <a:latin typeface="华光小标宋_CNKI" panose="02000500000000000000" charset="-122"/>
                <a:ea typeface="华光小标宋_CNKI" panose="02000500000000000000" charset="-122"/>
                <a:cs typeface="+mn-ea"/>
                <a:sym typeface="+mn-lt"/>
              </a:rPr>
              <a:t>黑白棋项目答辩</a:t>
            </a:r>
          </a:p>
        </p:txBody>
      </p:sp>
      <p:sp>
        <p:nvSpPr>
          <p:cNvPr id="37" name="文本占位符 85"/>
          <p:cNvSpPr txBox="1"/>
          <p:nvPr/>
        </p:nvSpPr>
        <p:spPr>
          <a:xfrm>
            <a:off x="1006475" y="4407514"/>
            <a:ext cx="214610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  <a:cs typeface="+mj-lt"/>
                <a:sym typeface="+mn-lt"/>
              </a:rPr>
              <a:t>Othello project defense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006475" y="4288790"/>
            <a:ext cx="429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-圆角矩形 5"/>
          <p:cNvSpPr/>
          <p:nvPr>
            <p:custDataLst>
              <p:tags r:id="rId2"/>
            </p:custDataLst>
          </p:nvPr>
        </p:nvSpPr>
        <p:spPr>
          <a:xfrm>
            <a:off x="9095740" y="2846070"/>
            <a:ext cx="2365375" cy="4572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-圆角矩形 5"/>
          <p:cNvSpPr/>
          <p:nvPr>
            <p:custDataLst>
              <p:tags r:id="rId3"/>
            </p:custDataLst>
          </p:nvPr>
        </p:nvSpPr>
        <p:spPr>
          <a:xfrm>
            <a:off x="9095740" y="3518535"/>
            <a:ext cx="2365375" cy="4572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圆角矩形 5"/>
          <p:cNvSpPr/>
          <p:nvPr>
            <p:custDataLst>
              <p:tags r:id="rId4"/>
            </p:custDataLst>
          </p:nvPr>
        </p:nvSpPr>
        <p:spPr>
          <a:xfrm>
            <a:off x="9095740" y="4191000"/>
            <a:ext cx="2365375" cy="4572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-矩形 6"/>
          <p:cNvSpPr/>
          <p:nvPr>
            <p:custDataLst>
              <p:tags r:id="rId5"/>
            </p:custDataLst>
          </p:nvPr>
        </p:nvSpPr>
        <p:spPr>
          <a:xfrm>
            <a:off x="9373870" y="2967990"/>
            <a:ext cx="177800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组号：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PA-矩形 6"/>
          <p:cNvSpPr/>
          <p:nvPr>
            <p:custDataLst>
              <p:tags r:id="rId6"/>
            </p:custDataLst>
          </p:nvPr>
        </p:nvSpPr>
        <p:spPr>
          <a:xfrm>
            <a:off x="9373870" y="3646170"/>
            <a:ext cx="177800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成员：张自强</a:t>
            </a:r>
            <a:endParaRPr 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PA-矩形 6"/>
          <p:cNvSpPr/>
          <p:nvPr>
            <p:custDataLst>
              <p:tags r:id="rId7"/>
            </p:custDataLst>
          </p:nvPr>
        </p:nvSpPr>
        <p:spPr>
          <a:xfrm>
            <a:off x="9373870" y="4317536"/>
            <a:ext cx="177800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成员：孟子文</a:t>
            </a:r>
            <a:endParaRPr 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006475" y="5935949"/>
            <a:ext cx="1518558" cy="2571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2020 / 9 / 6</a:t>
            </a:r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265170" y="53854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946005" y="4836795"/>
            <a:ext cx="1659890" cy="173228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287000" y="459105"/>
            <a:ext cx="1905000" cy="190500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32780" y="107950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9222740" y="2101850"/>
            <a:ext cx="548640" cy="54864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6"/>
    </mc:Choice>
    <mc:Fallback>
      <p:transition spd="slow" advTm="79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分析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1227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Analysis</a:t>
              </a: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0" y="5288340"/>
            <a:ext cx="493757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Analysis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="" xmlns:a16="http://schemas.microsoft.com/office/drawing/2014/main" id="{CC992981-1378-402D-9F23-6FCF44776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4341998"/>
              </p:ext>
            </p:extLst>
          </p:nvPr>
        </p:nvGraphicFramePr>
        <p:xfrm>
          <a:off x="1712383" y="83115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10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4"/>
    </mc:Choice>
    <mc:Fallback>
      <p:transition spd="slow" advTm="218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分析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1227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Analysis</a:t>
              </a: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0" y="5288340"/>
            <a:ext cx="493757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Analysis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="" xmlns:a16="http://schemas.microsoft.com/office/drawing/2014/main" id="{48F9ADAA-24A4-4B0A-AEA0-BFF83008B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472534"/>
              </p:ext>
            </p:extLst>
          </p:nvPr>
        </p:nvGraphicFramePr>
        <p:xfrm>
          <a:off x="-172828" y="137966"/>
          <a:ext cx="11612394" cy="6287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790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64"/>
    </mc:Choice>
    <mc:Fallback>
      <p:transition spd="slow" advTm="1966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分析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1227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Analysis</a:t>
              </a: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0" y="5288340"/>
            <a:ext cx="493757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Analysis</a:t>
            </a:r>
          </a:p>
        </p:txBody>
      </p:sp>
      <p:graphicFrame>
        <p:nvGraphicFramePr>
          <p:cNvPr id="21" name="图示 20">
            <a:extLst>
              <a:ext uri="{FF2B5EF4-FFF2-40B4-BE49-F238E27FC236}">
                <a16:creationId xmlns="" xmlns:a16="http://schemas.microsoft.com/office/drawing/2014/main" id="{48F9ADAA-24A4-4B0A-AEA0-BFF83008B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164377"/>
              </p:ext>
            </p:extLst>
          </p:nvPr>
        </p:nvGraphicFramePr>
        <p:xfrm>
          <a:off x="-172828" y="137966"/>
          <a:ext cx="11612394" cy="6287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3775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60"/>
    </mc:Choice>
    <mc:Fallback>
      <p:transition spd="slow" advTm="2066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1"/>
          <p:cNvSpPr/>
          <p:nvPr>
            <p:custDataLst>
              <p:tags r:id="rId1"/>
            </p:custDataLst>
          </p:nvPr>
        </p:nvSpPr>
        <p:spPr>
          <a:xfrm flipH="1">
            <a:off x="-19050" y="0"/>
            <a:ext cx="12208510" cy="685609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304020" y="-419735"/>
            <a:ext cx="7277735" cy="7277735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739265" y="2790825"/>
            <a:ext cx="4824730" cy="1450975"/>
            <a:chOff x="10150" y="1649"/>
            <a:chExt cx="7598" cy="2285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759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6600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设计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230" y="3110"/>
              <a:ext cx="2166" cy="8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Design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文本占位符 85"/>
          <p:cNvSpPr txBox="1"/>
          <p:nvPr/>
        </p:nvSpPr>
        <p:spPr>
          <a:xfrm>
            <a:off x="1602533" y="896938"/>
            <a:ext cx="7867650" cy="1684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PART 04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863725" y="4441190"/>
            <a:ext cx="429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88070" y="6400165"/>
            <a:ext cx="915670" cy="9156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19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"/>
    </mc:Choice>
    <mc:Fallback>
      <p:transition spd="slow" advTm="47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设计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109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Design</a:t>
              </a: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0" y="5288340"/>
            <a:ext cx="42643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Design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EEC41A1-D444-4EC3-AC10-AE817A3D6EFA}"/>
              </a:ext>
            </a:extLst>
          </p:cNvPr>
          <p:cNvSpPr txBox="1"/>
          <p:nvPr/>
        </p:nvSpPr>
        <p:spPr>
          <a:xfrm>
            <a:off x="1824990" y="3262035"/>
            <a:ext cx="1065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华光小标宋_CNKI" panose="02000500000000000000" charset="-122"/>
              </a:rPr>
              <a:t>本程序共有六个模块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华光小标宋_CNKI" panose="02000500000000000000" charset="-122"/>
              </a:rPr>
              <a:t>：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华光小标宋_CNKI" panose="02000500000000000000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153436880"/>
              </p:ext>
            </p:extLst>
          </p:nvPr>
        </p:nvGraphicFramePr>
        <p:xfrm>
          <a:off x="3476812" y="9525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333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2"/>
    </mc:Choice>
    <mc:Fallback>
      <p:transition spd="slow" advTm="776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设计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109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Design</a:t>
              </a: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0" y="5288340"/>
            <a:ext cx="42643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Design</a:t>
            </a:r>
          </a:p>
        </p:txBody>
      </p:sp>
      <p:pic>
        <p:nvPicPr>
          <p:cNvPr id="1026" name="Picture 2" descr="C:\Users\Administrator\Documents\Tencent Files\1544270233\Image\C2C\(O1Q)%{JX82XZ}7S]3GDI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19" y="3521"/>
            <a:ext cx="4816128" cy="679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309582326"/>
              </p:ext>
            </p:extLst>
          </p:nvPr>
        </p:nvGraphicFramePr>
        <p:xfrm>
          <a:off x="-2256390" y="1285459"/>
          <a:ext cx="10347445" cy="454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903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4"/>
    </mc:Choice>
    <mc:Fallback>
      <p:transition spd="slow" advTm="915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设计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109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Design</a:t>
              </a: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0" y="5288340"/>
            <a:ext cx="42643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Design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="" xmlns:a16="http://schemas.microsoft.com/office/drawing/2014/main" id="{48F9ADAA-24A4-4B0A-AEA0-BFF83008B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165965"/>
              </p:ext>
            </p:extLst>
          </p:nvPr>
        </p:nvGraphicFramePr>
        <p:xfrm>
          <a:off x="94131" y="1468581"/>
          <a:ext cx="11057740" cy="2323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图示 10">
            <a:extLst>
              <a:ext uri="{FF2B5EF4-FFF2-40B4-BE49-F238E27FC236}">
                <a16:creationId xmlns="" xmlns:a16="http://schemas.microsoft.com/office/drawing/2014/main" id="{48F9ADAA-24A4-4B0A-AEA0-BFF83008B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078458"/>
              </p:ext>
            </p:extLst>
          </p:nvPr>
        </p:nvGraphicFramePr>
        <p:xfrm>
          <a:off x="147918" y="3719366"/>
          <a:ext cx="11612394" cy="2484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5104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01"/>
    </mc:Choice>
    <mc:Fallback>
      <p:transition spd="slow" advTm="2650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设计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109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Design</a:t>
              </a: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0" y="5288340"/>
            <a:ext cx="42643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Design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="" xmlns:a16="http://schemas.microsoft.com/office/drawing/2014/main" id="{C716CEA4-11FA-4DE1-9413-5FCAFB770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54687"/>
              </p:ext>
            </p:extLst>
          </p:nvPr>
        </p:nvGraphicFramePr>
        <p:xfrm>
          <a:off x="614680" y="95481"/>
          <a:ext cx="103208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本框 13">
            <a:extLst>
              <a:ext uri="{FF2B5EF4-FFF2-40B4-BE49-F238E27FC236}">
                <a16:creationId xmlns="" xmlns:a16="http://schemas.microsoft.com/office/drawing/2014/main" id="{2CBF5752-393D-4D6A-8ED3-FA481135AF3F}"/>
              </a:ext>
            </a:extLst>
          </p:cNvPr>
          <p:cNvSpPr txBox="1"/>
          <p:nvPr/>
        </p:nvSpPr>
        <p:spPr>
          <a:xfrm>
            <a:off x="654647" y="1603901"/>
            <a:ext cx="1082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华光小标宋_CNKI" panose="02000500000000000000" charset="-122"/>
              </a:rPr>
              <a:t>4.  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华光小标宋_CNKI" panose="02000500000000000000" charset="-122"/>
              </a:rPr>
              <a:t>联机模块：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056C33A-E355-4290-9F2A-48DBF32069E1}"/>
              </a:ext>
            </a:extLst>
          </p:cNvPr>
          <p:cNvSpPr txBox="1"/>
          <p:nvPr/>
        </p:nvSpPr>
        <p:spPr>
          <a:xfrm>
            <a:off x="654647" y="3952529"/>
            <a:ext cx="10825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华光小标宋_CNKI" panose="02000500000000000000" charset="-122"/>
              </a:rPr>
              <a:t>5.   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华光小标宋_CNKI" panose="02000500000000000000" charset="-122"/>
              </a:rPr>
              <a:t>行棋模块：管理棋盘、棋子等数据；判断某处是否可以落子；翻转对方棋子；判断棋权；判断胜负并弹窗提示；计算实时成绩；调用绘图函数绘制界面；调用按键解析函数响应键鼠操作</a:t>
            </a:r>
          </a:p>
        </p:txBody>
      </p:sp>
    </p:spTree>
    <p:extLst>
      <p:ext uri="{BB962C8B-B14F-4D97-AF65-F5344CB8AC3E}">
        <p14:creationId xmlns:p14="http://schemas.microsoft.com/office/powerpoint/2010/main" val="405104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06"/>
    </mc:Choice>
    <mc:Fallback>
      <p:transition spd="slow" advTm="3060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分析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1227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Analysis</a:t>
              </a: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0" y="5288340"/>
            <a:ext cx="493757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Analysis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="" xmlns:a16="http://schemas.microsoft.com/office/drawing/2014/main" id="{04B4E25C-A420-46F3-AD90-4FD850E18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61265"/>
              </p:ext>
            </p:extLst>
          </p:nvPr>
        </p:nvGraphicFramePr>
        <p:xfrm>
          <a:off x="255049" y="101588"/>
          <a:ext cx="10289870" cy="641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68785" y="5269284"/>
            <a:ext cx="516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仅选择转换对方棋子数目最多为最优解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07290" y="3838978"/>
            <a:ext cx="336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考虑棋子在不同位置的权重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31187" y="1417316"/>
            <a:ext cx="407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 </a:t>
            </a:r>
            <a:r>
              <a:rPr lang="zh-CN" altLang="en-US" dirty="0" smtClean="0"/>
              <a:t>可以向后计算六步操作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31187" y="2163151"/>
            <a:ext cx="388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 </a:t>
            </a:r>
            <a:r>
              <a:rPr lang="zh-CN" altLang="en-US" dirty="0" smtClean="0"/>
              <a:t>前期依据棋子位置判断局势，后期精确计算残局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31186" y="1793819"/>
            <a:ext cx="359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</a:t>
            </a:r>
            <a:r>
              <a:rPr lang="zh-CN" altLang="en-US" dirty="0"/>
              <a:t> </a:t>
            </a:r>
            <a:r>
              <a:rPr lang="zh-CN" altLang="en-US" dirty="0" smtClean="0"/>
              <a:t>假定对手也会做出最优决策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12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17"/>
    </mc:Choice>
    <mc:Fallback>
      <p:transition spd="slow" advTm="2521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1"/>
          <p:cNvSpPr/>
          <p:nvPr>
            <p:custDataLst>
              <p:tags r:id="rId1"/>
            </p:custDataLst>
          </p:nvPr>
        </p:nvSpPr>
        <p:spPr>
          <a:xfrm flipH="1">
            <a:off x="-19050" y="0"/>
            <a:ext cx="12208510" cy="685609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304020" y="-419735"/>
            <a:ext cx="7277735" cy="7277735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739265" y="2790825"/>
            <a:ext cx="4824730" cy="1450975"/>
            <a:chOff x="10150" y="1649"/>
            <a:chExt cx="7598" cy="2285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759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6600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实施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230" y="3110"/>
              <a:ext cx="4610" cy="8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Implementation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文本占位符 85"/>
          <p:cNvSpPr txBox="1"/>
          <p:nvPr/>
        </p:nvSpPr>
        <p:spPr>
          <a:xfrm>
            <a:off x="1602533" y="896938"/>
            <a:ext cx="7867650" cy="1684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PART 05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863725" y="4441190"/>
            <a:ext cx="429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88070" y="6400165"/>
            <a:ext cx="915670" cy="9156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80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"/>
    </mc:Choice>
    <mc:Fallback>
      <p:transition spd="slow" advTm="71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5080" y="-5080"/>
            <a:ext cx="10185400" cy="6863080"/>
            <a:chOff x="-8" y="-8"/>
            <a:chExt cx="19221" cy="10808"/>
          </a:xfrm>
        </p:grpSpPr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10"/>
            <a:srcRect b="17500"/>
            <a:stretch>
              <a:fillRect/>
            </a:stretch>
          </p:blipFill>
          <p:spPr>
            <a:xfrm>
              <a:off x="14" y="-8"/>
              <a:ext cx="19182" cy="1080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8" y="0"/>
              <a:ext cx="19221" cy="10800"/>
            </a:xfrm>
            <a:prstGeom prst="rect">
              <a:avLst/>
            </a:prstGeom>
            <a:gradFill>
              <a:gsLst>
                <a:gs pos="0">
                  <a:srgbClr val="FFFFFF">
                    <a:alpha val="82000"/>
                  </a:srgbClr>
                </a:gs>
                <a:gs pos="79000">
                  <a:schemeClr val="bg1">
                    <a:alpha val="89000"/>
                  </a:schemeClr>
                </a:gs>
                <a:gs pos="55000">
                  <a:schemeClr val="bg1">
                    <a:alpha val="92000"/>
                  </a:schemeClr>
                </a:gs>
              </a:gsLst>
              <a:lin ang="42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PA-矩形 1"/>
          <p:cNvSpPr/>
          <p:nvPr>
            <p:custDataLst>
              <p:tags r:id="rId1"/>
            </p:custDataLst>
          </p:nvPr>
        </p:nvSpPr>
        <p:spPr>
          <a:xfrm flipH="1">
            <a:off x="3846195" y="0"/>
            <a:ext cx="8343265" cy="685609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911543" y="2407285"/>
            <a:ext cx="2336800" cy="14444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44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5000">
                      <a:schemeClr val="accent1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chemeClr val="accent1">
                      <a:alpha val="30000"/>
                    </a:scheme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华光小标宋_CNKI" panose="02000500000000000000" charset="-122"/>
                <a:ea typeface="华光小标宋_CNKI" panose="02000500000000000000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37" name="文本占位符 85"/>
          <p:cNvSpPr txBox="1"/>
          <p:nvPr/>
        </p:nvSpPr>
        <p:spPr>
          <a:xfrm>
            <a:off x="1587818" y="4058264"/>
            <a:ext cx="993990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lt"/>
                <a:sym typeface="+mn-lt"/>
              </a:rPr>
              <a:t>CONTENT</a:t>
            </a: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021080" y="3940810"/>
            <a:ext cx="2117725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5273040" y="1933575"/>
            <a:ext cx="2919730" cy="785495"/>
            <a:chOff x="10150" y="1649"/>
            <a:chExt cx="4598" cy="123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问题描述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450"/>
              <a:ext cx="2553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Problem Statement</a:t>
              </a:r>
              <a:endParaRPr lang="zh-CN" altLang="en-US" sz="1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46" name="PA-圆角矩形 5"/>
          <p:cNvSpPr/>
          <p:nvPr>
            <p:custDataLst>
              <p:tags r:id="rId2"/>
            </p:custDataLst>
          </p:nvPr>
        </p:nvSpPr>
        <p:spPr>
          <a:xfrm>
            <a:off x="4315460" y="1982470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361180" y="2049145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光小标宋_CNKI" panose="02000500000000000000" charset="-122"/>
                <a:ea typeface="华光小标宋_CNKI" panose="02000500000000000000" charset="-122"/>
              </a:rPr>
              <a:t>01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8822055" y="1861820"/>
            <a:ext cx="2919730" cy="785495"/>
            <a:chOff x="10150" y="1649"/>
            <a:chExt cx="4598" cy="1237"/>
          </a:xfrm>
        </p:grpSpPr>
        <p:sp>
          <p:nvSpPr>
            <p:cNvPr id="51" name="文本框 50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组内分工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0150" y="2450"/>
              <a:ext cx="2083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Group Division</a:t>
              </a:r>
              <a:endParaRPr lang="zh-CN" altLang="en-US" sz="1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53" name="PA-圆角矩形 5"/>
          <p:cNvSpPr/>
          <p:nvPr>
            <p:custDataLst>
              <p:tags r:id="rId3"/>
            </p:custDataLst>
          </p:nvPr>
        </p:nvSpPr>
        <p:spPr>
          <a:xfrm>
            <a:off x="7841298" y="1910715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910195" y="1977390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光小标宋_CNKI" panose="02000500000000000000" charset="-122"/>
                <a:ea typeface="华光小标宋_CNKI" panose="02000500000000000000" charset="-122"/>
              </a:rPr>
              <a:t>02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5273040" y="3288665"/>
            <a:ext cx="2919730" cy="785495"/>
            <a:chOff x="10150" y="1649"/>
            <a:chExt cx="4598" cy="1237"/>
          </a:xfrm>
        </p:grpSpPr>
        <p:sp>
          <p:nvSpPr>
            <p:cNvPr id="60" name="文本框 5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分析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10150" y="2450"/>
              <a:ext cx="1285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Analysis</a:t>
              </a:r>
              <a:endParaRPr lang="zh-CN" altLang="en-US" sz="1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69" name="PA-圆角矩形 5"/>
          <p:cNvSpPr/>
          <p:nvPr>
            <p:custDataLst>
              <p:tags r:id="rId4"/>
            </p:custDataLst>
          </p:nvPr>
        </p:nvSpPr>
        <p:spPr>
          <a:xfrm>
            <a:off x="4315460" y="3337560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61180" y="3404235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光小标宋_CNKI" panose="02000500000000000000" charset="-122"/>
                <a:ea typeface="华光小标宋_CNKI" panose="02000500000000000000" charset="-122"/>
              </a:rPr>
              <a:t>03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8822055" y="3216910"/>
            <a:ext cx="2919730" cy="785495"/>
            <a:chOff x="10150" y="1649"/>
            <a:chExt cx="4598" cy="1237"/>
          </a:xfrm>
        </p:grpSpPr>
        <p:sp>
          <p:nvSpPr>
            <p:cNvPr id="73" name="文本框 72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设计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10150" y="2450"/>
              <a:ext cx="110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Design</a:t>
              </a:r>
              <a:endParaRPr lang="zh-CN" altLang="en-US" sz="1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75" name="PA-圆角矩形 5"/>
          <p:cNvSpPr/>
          <p:nvPr>
            <p:custDataLst>
              <p:tags r:id="rId5"/>
            </p:custDataLst>
          </p:nvPr>
        </p:nvSpPr>
        <p:spPr>
          <a:xfrm>
            <a:off x="7841298" y="3265805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910195" y="3332480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光小标宋_CNKI" panose="02000500000000000000" charset="-122"/>
                <a:ea typeface="华光小标宋_CNKI" panose="02000500000000000000" charset="-122"/>
              </a:rPr>
              <a:t>04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5273040" y="4643755"/>
            <a:ext cx="2919730" cy="785495"/>
            <a:chOff x="10150" y="1649"/>
            <a:chExt cx="4598" cy="1237"/>
          </a:xfrm>
        </p:grpSpPr>
        <p:sp>
          <p:nvSpPr>
            <p:cNvPr id="79" name="文本框 78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实施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10150" y="2450"/>
              <a:ext cx="2156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Implementation</a:t>
              </a:r>
              <a:endParaRPr lang="zh-CN" altLang="en-US" sz="1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81" name="PA-圆角矩形 5"/>
          <p:cNvSpPr/>
          <p:nvPr>
            <p:custDataLst>
              <p:tags r:id="rId6"/>
            </p:custDataLst>
          </p:nvPr>
        </p:nvSpPr>
        <p:spPr>
          <a:xfrm>
            <a:off x="4315460" y="4692650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361180" y="4759325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光小标宋_CNKI" panose="02000500000000000000" charset="-122"/>
                <a:ea typeface="华光小标宋_CNKI" panose="02000500000000000000" charset="-122"/>
              </a:rPr>
              <a:t>05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8808085" y="4572000"/>
            <a:ext cx="2919730" cy="785495"/>
            <a:chOff x="10128" y="1649"/>
            <a:chExt cx="4598" cy="1237"/>
          </a:xfrm>
        </p:grpSpPr>
        <p:sp>
          <p:nvSpPr>
            <p:cNvPr id="85" name="文本框 84"/>
            <p:cNvSpPr txBox="1"/>
            <p:nvPr/>
          </p:nvSpPr>
          <p:spPr>
            <a:xfrm>
              <a:off x="10128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测试</a:t>
              </a:r>
            </a:p>
          </p:txBody>
        </p:sp>
        <p:sp>
          <p:nvSpPr>
            <p:cNvPr id="86" name="矩形 85"/>
            <p:cNvSpPr/>
            <p:nvPr/>
          </p:nvSpPr>
          <p:spPr>
            <a:xfrm>
              <a:off x="10150" y="2450"/>
              <a:ext cx="786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Test</a:t>
              </a:r>
              <a:endParaRPr lang="zh-CN" altLang="en-US" sz="1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87" name="PA-圆角矩形 5"/>
          <p:cNvSpPr/>
          <p:nvPr>
            <p:custDataLst>
              <p:tags r:id="rId7"/>
            </p:custDataLst>
          </p:nvPr>
        </p:nvSpPr>
        <p:spPr>
          <a:xfrm>
            <a:off x="7841298" y="4620895"/>
            <a:ext cx="821055" cy="716915"/>
          </a:xfrm>
          <a:prstGeom prst="roundRect">
            <a:avLst>
              <a:gd name="adj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910195" y="4687570"/>
            <a:ext cx="683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华光小标宋_CNKI" panose="02000500000000000000" charset="-122"/>
                <a:ea typeface="华光小标宋_CNKI" panose="02000500000000000000" charset="-122"/>
              </a:rPr>
              <a:t>06</a:t>
            </a:r>
          </a:p>
        </p:txBody>
      </p:sp>
      <p:sp>
        <p:nvSpPr>
          <p:cNvPr id="89" name="椭圆 88"/>
          <p:cNvSpPr/>
          <p:nvPr/>
        </p:nvSpPr>
        <p:spPr>
          <a:xfrm>
            <a:off x="-1062355" y="-621665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262255" y="1323975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3019425" y="5487035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798175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300460" y="572643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10407650" y="819785"/>
            <a:ext cx="448310" cy="44831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2"/>
    </mc:Choice>
    <mc:Fallback>
      <p:transition spd="slow" advTm="460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894080"/>
            <a:chOff x="10150" y="1649"/>
            <a:chExt cx="4598" cy="1408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实施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2141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Implementation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2195897" y="1204277"/>
            <a:ext cx="83317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a typeface="华光小标宋_CNKI" panose="02000500000000000000" charset="-122"/>
                <a:cs typeface="+mj-lt"/>
              </a:rPr>
              <a:t>Implementation</a:t>
            </a:r>
            <a:endParaRPr lang="zh-CN" altLang="en-US" sz="9600" dirty="0">
              <a:ln>
                <a:gradFill>
                  <a:gsLst>
                    <a:gs pos="0">
                      <a:schemeClr val="bg1">
                        <a:alpha val="17000"/>
                        <a:lumMod val="94000"/>
                      </a:schemeClr>
                    </a:gs>
                    <a:gs pos="100000">
                      <a:srgbClr val="2F6CBA">
                        <a:alpha val="0"/>
                      </a:srgbClr>
                    </a:gs>
                  </a:gsLst>
                  <a:lin ang="5400000" scaled="1"/>
                </a:gradFill>
              </a:ln>
              <a:solidFill>
                <a:schemeClr val="bg1">
                  <a:lumMod val="95000"/>
                </a:schemeClr>
              </a:solidFill>
              <a:ea typeface="华光小标宋_CNKI" panose="02000500000000000000" charset="-122"/>
              <a:cs typeface="+mj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2" y="1807850"/>
            <a:ext cx="4645568" cy="4461681"/>
          </a:xfrm>
          <a:prstGeom prst="rect">
            <a:avLst/>
          </a:prstGeom>
        </p:spPr>
      </p:pic>
      <p:sp>
        <p:nvSpPr>
          <p:cNvPr id="21" name="文本框 5"/>
          <p:cNvSpPr txBox="1"/>
          <p:nvPr/>
        </p:nvSpPr>
        <p:spPr>
          <a:xfrm>
            <a:off x="6459314" y="1842318"/>
            <a:ext cx="45116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极大极小搜索（</a:t>
            </a:r>
            <a:r>
              <a:rPr lang="en-US" altLang="zh-CN" sz="3200" b="1" dirty="0" err="1" smtClean="0"/>
              <a:t>Minimax</a:t>
            </a:r>
            <a:r>
              <a:rPr lang="en-US" altLang="zh-CN" sz="3200" b="1" dirty="0" smtClean="0"/>
              <a:t> Algorithm</a:t>
            </a:r>
            <a:r>
              <a:rPr lang="zh-CN" altLang="en-US" sz="3200" b="1" dirty="0" smtClean="0"/>
              <a:t>）</a:t>
            </a:r>
            <a:endParaRPr lang="en-US" altLang="zh-CN" sz="3200" b="1" dirty="0" smtClean="0"/>
          </a:p>
          <a:p>
            <a:endParaRPr lang="en-US" altLang="zh-CN" sz="3200" b="1" dirty="0"/>
          </a:p>
          <a:p>
            <a:r>
              <a:rPr lang="zh-CN" altLang="en-US" dirty="0" smtClean="0"/>
              <a:t>即假设对手和</a:t>
            </a:r>
            <a:r>
              <a:rPr lang="en-US" altLang="zh-CN" dirty="0" smtClean="0"/>
              <a:t>AI</a:t>
            </a:r>
            <a:r>
              <a:rPr lang="zh-CN" altLang="en-US" dirty="0" smtClean="0"/>
              <a:t>都会在一定步数内做出对于对方最不利的选择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15" name="TextBox 14"/>
          <p:cNvSpPr txBox="1"/>
          <p:nvPr/>
        </p:nvSpPr>
        <p:spPr>
          <a:xfrm>
            <a:off x="2815017" y="541020"/>
            <a:ext cx="7093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ea typeface="华光小标宋_CNKI"/>
              </a:rPr>
              <a:t>人</a:t>
            </a:r>
            <a:r>
              <a:rPr lang="zh-CN" altLang="en-US" sz="4400" b="1" dirty="0" smtClean="0">
                <a:ea typeface="华光小标宋_CNKI"/>
              </a:rPr>
              <a:t>机算法的实现</a:t>
            </a:r>
            <a:endParaRPr lang="zh-CN" altLang="en-US" sz="4400" b="1" dirty="0">
              <a:ea typeface="华光小标宋_CNKI"/>
            </a:endParaRPr>
          </a:p>
        </p:txBody>
      </p:sp>
    </p:spTree>
    <p:extLst>
      <p:ext uri="{BB962C8B-B14F-4D97-AF65-F5344CB8AC3E}">
        <p14:creationId xmlns:p14="http://schemas.microsoft.com/office/powerpoint/2010/main" val="258901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3"/>
    </mc:Choice>
    <mc:Fallback>
      <p:transition spd="slow" advTm="1156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894080"/>
            <a:chOff x="10150" y="1649"/>
            <a:chExt cx="4598" cy="1408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实施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2141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Implementation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2195897" y="1204277"/>
            <a:ext cx="83317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a typeface="华光小标宋_CNKI" panose="02000500000000000000" charset="-122"/>
                <a:cs typeface="+mj-lt"/>
              </a:rPr>
              <a:t>Implementation</a:t>
            </a:r>
            <a:endParaRPr lang="zh-CN" altLang="en-US" sz="9600" dirty="0">
              <a:ln>
                <a:gradFill>
                  <a:gsLst>
                    <a:gs pos="0">
                      <a:schemeClr val="bg1">
                        <a:alpha val="17000"/>
                        <a:lumMod val="94000"/>
                      </a:schemeClr>
                    </a:gs>
                    <a:gs pos="100000">
                      <a:srgbClr val="2F6CBA">
                        <a:alpha val="0"/>
                      </a:srgbClr>
                    </a:gs>
                  </a:gsLst>
                  <a:lin ang="5400000" scaled="1"/>
                </a:gradFill>
              </a:ln>
              <a:solidFill>
                <a:schemeClr val="bg1">
                  <a:lumMod val="95000"/>
                </a:schemeClr>
              </a:solidFill>
              <a:ea typeface="华光小标宋_CNKI" panose="02000500000000000000" charset="-122"/>
              <a:cs typeface="+mj-lt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45105"/>
              </p:ext>
            </p:extLst>
          </p:nvPr>
        </p:nvGraphicFramePr>
        <p:xfrm>
          <a:off x="6763641" y="1466262"/>
          <a:ext cx="4578936" cy="40417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2367"/>
                <a:gridCol w="572367"/>
                <a:gridCol w="572367"/>
                <a:gridCol w="569384"/>
                <a:gridCol w="575350"/>
                <a:gridCol w="572367"/>
                <a:gridCol w="572367"/>
                <a:gridCol w="572367"/>
              </a:tblGrid>
              <a:tr h="5842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90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90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552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50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4926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4926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0</a:t>
                      </a:r>
                      <a:endParaRPr lang="zh-CN" altLang="en-US" sz="1800" b="1" dirty="0"/>
                    </a:p>
                  </a:txBody>
                  <a:tcPr/>
                </a:tc>
              </a:tr>
              <a:tr h="5228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5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</a:tr>
              <a:tr h="5252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90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</a:t>
                      </a:r>
                      <a:endParaRPr lang="zh-CN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-60</a:t>
                      </a:r>
                      <a:endParaRPr lang="zh-CN" altLang="en-US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90</a:t>
                      </a:r>
                      <a:endParaRPr lang="zh-CN" altLang="en-US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766627" y="537001"/>
            <a:ext cx="3966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b="1" kern="0" dirty="0">
                <a:solidFill>
                  <a:srgbClr val="000000">
                    <a:lumMod val="75000"/>
                    <a:lumOff val="25000"/>
                  </a:srgbClr>
                </a:solidFill>
              </a:rPr>
              <a:t>人机对局势的判断</a:t>
            </a:r>
            <a:endParaRPr lang="en-US" altLang="zh-CN" sz="3200" b="1" kern="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4"/>
              <p:cNvSpPr txBox="1"/>
              <p:nvPr/>
            </p:nvSpPr>
            <p:spPr>
              <a:xfrm>
                <a:off x="1032862" y="2038606"/>
                <a:ext cx="49825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zh-CN" altLang="en-US" sz="2000" dirty="0" smtClean="0"/>
                  <a:t>的棋盘中，每一个位置根据被对手转换的难易程度以及</a:t>
                </a:r>
                <a:r>
                  <a:rPr lang="zh-CN" altLang="en-US" sz="2000" dirty="0"/>
                  <a:t>翻转</a:t>
                </a:r>
                <a:r>
                  <a:rPr lang="zh-CN" altLang="en-US" sz="2000" dirty="0" smtClean="0"/>
                  <a:t>对手棋子的能力，在对局中的有着不同的价值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其中四个角落的价值最高，其次是棋盘边缘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容易“送出”四个角落的位置最差</a:t>
                </a:r>
                <a:endParaRPr lang="en-US" altLang="zh-CN" sz="2000" dirty="0" smtClean="0"/>
              </a:p>
              <a:p>
                <a:r>
                  <a:rPr lang="en-US" altLang="zh-CN" sz="2000" dirty="0" smtClean="0"/>
                  <a:t>…</a:t>
                </a:r>
              </a:p>
              <a:p>
                <a:r>
                  <a:rPr lang="zh-CN" altLang="en-US" sz="2000" dirty="0" smtClean="0"/>
                  <a:t>据此可制作如右所示的权值表</a:t>
                </a:r>
                <a:endParaRPr lang="en-US" altLang="zh-CN" sz="2000" dirty="0"/>
              </a:p>
              <a:p>
                <a:r>
                  <a:rPr lang="zh-CN" altLang="en-US" sz="2000" dirty="0"/>
                  <a:t>人机</a:t>
                </a:r>
                <a:r>
                  <a:rPr lang="zh-CN" altLang="en-US" sz="2000" dirty="0" smtClean="0"/>
                  <a:t>会根据右表对占领每一个位置的收益进行判断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8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2" y="2038606"/>
                <a:ext cx="4982555" cy="3170099"/>
              </a:xfrm>
              <a:prstGeom prst="rect">
                <a:avLst/>
              </a:prstGeom>
              <a:blipFill rotWithShape="1">
                <a:blip r:embed="rId2"/>
                <a:stretch>
                  <a:fillRect l="-1222" t="-962" r="-1834" b="-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02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7"/>
    </mc:Choice>
    <mc:Fallback>
      <p:transition spd="slow" advTm="314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894080"/>
            <a:chOff x="10150" y="1649"/>
            <a:chExt cx="4598" cy="1408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实施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2141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Implementation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2195897" y="1204277"/>
            <a:ext cx="83317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a typeface="华光小标宋_CNKI" panose="02000500000000000000" charset="-122"/>
                <a:cs typeface="+mj-lt"/>
              </a:rPr>
              <a:t>Implementation</a:t>
            </a:r>
            <a:endParaRPr lang="zh-CN" altLang="en-US" sz="9600" dirty="0">
              <a:ln>
                <a:gradFill>
                  <a:gsLst>
                    <a:gs pos="0">
                      <a:schemeClr val="bg1">
                        <a:alpha val="17000"/>
                        <a:lumMod val="94000"/>
                      </a:schemeClr>
                    </a:gs>
                    <a:gs pos="100000">
                      <a:srgbClr val="2F6CBA">
                        <a:alpha val="0"/>
                      </a:srgbClr>
                    </a:gs>
                  </a:gsLst>
                  <a:lin ang="5400000" scaled="1"/>
                </a:gradFill>
              </a:ln>
              <a:solidFill>
                <a:schemeClr val="bg1">
                  <a:lumMod val="95000"/>
                </a:schemeClr>
              </a:solidFill>
              <a:ea typeface="华光小标宋_CNKI" panose="02000500000000000000" charset="-122"/>
              <a:cs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B8AD4CD-FCBF-4218-AFEF-39D0D9F9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51" y="0"/>
            <a:ext cx="745724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6D68F45-AD2B-4686-BA6F-8A33C2BFDE01}"/>
              </a:ext>
            </a:extLst>
          </p:cNvPr>
          <p:cNvSpPr/>
          <p:nvPr/>
        </p:nvSpPr>
        <p:spPr>
          <a:xfrm>
            <a:off x="3683237" y="427990"/>
            <a:ext cx="6751178" cy="1759733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45B5C993-DBE6-4AF7-868E-298649D4C4C1}"/>
              </a:ext>
            </a:extLst>
          </p:cNvPr>
          <p:cNvSpPr txBox="1"/>
          <p:nvPr/>
        </p:nvSpPr>
        <p:spPr>
          <a:xfrm>
            <a:off x="10495479" y="973455"/>
            <a:ext cx="148717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矩阵与棋盘坐标的转化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7352C021-46B4-4D19-B759-D4B7F4818AF8}"/>
              </a:ext>
            </a:extLst>
          </p:cNvPr>
          <p:cNvSpPr/>
          <p:nvPr/>
        </p:nvSpPr>
        <p:spPr>
          <a:xfrm>
            <a:off x="3683237" y="2581529"/>
            <a:ext cx="6751177" cy="1468351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74351EE8-A55A-4C5F-81BE-C8889D9B1550}"/>
              </a:ext>
            </a:extLst>
          </p:cNvPr>
          <p:cNvSpPr txBox="1"/>
          <p:nvPr/>
        </p:nvSpPr>
        <p:spPr>
          <a:xfrm>
            <a:off x="1714475" y="3074035"/>
            <a:ext cx="154754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判断双方得分，并记录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8D95D5E4-35E3-4189-83ED-36D92E72BF68}"/>
              </a:ext>
            </a:extLst>
          </p:cNvPr>
          <p:cNvSpPr/>
          <p:nvPr/>
        </p:nvSpPr>
        <p:spPr>
          <a:xfrm>
            <a:off x="3683237" y="4144710"/>
            <a:ext cx="6751177" cy="595538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0E15850-5DEF-4185-A3ED-B15D51F182DB}"/>
              </a:ext>
            </a:extLst>
          </p:cNvPr>
          <p:cNvSpPr txBox="1"/>
          <p:nvPr/>
        </p:nvSpPr>
        <p:spPr>
          <a:xfrm>
            <a:off x="10527665" y="4089612"/>
            <a:ext cx="1374106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绘制棋盘、棋子、分数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3E295D0-98BC-44A8-A584-050A62762AC9}"/>
              </a:ext>
            </a:extLst>
          </p:cNvPr>
          <p:cNvSpPr/>
          <p:nvPr/>
        </p:nvSpPr>
        <p:spPr>
          <a:xfrm>
            <a:off x="3683237" y="4830773"/>
            <a:ext cx="7067372" cy="19531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EAA347D3-6B43-4A15-B0FB-E44C239F839F}"/>
              </a:ext>
            </a:extLst>
          </p:cNvPr>
          <p:cNvSpPr txBox="1"/>
          <p:nvPr/>
        </p:nvSpPr>
        <p:spPr>
          <a:xfrm>
            <a:off x="1714475" y="4499561"/>
            <a:ext cx="1547542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对棋权和胜负的判断，针对不同的情况分为三种情况，返回值作为后一个函数的判断依据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3F90F1F3-623D-4CC9-8638-2FD862D9FEE9}"/>
              </a:ext>
            </a:extLst>
          </p:cNvPr>
          <p:cNvSpPr txBox="1"/>
          <p:nvPr/>
        </p:nvSpPr>
        <p:spPr>
          <a:xfrm>
            <a:off x="385190" y="1735198"/>
            <a:ext cx="287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光小标宋_CNKI" panose="02000500000000000000" charset="-122"/>
              </a:rPr>
              <a:t>游戏主过程</a:t>
            </a:r>
          </a:p>
        </p:txBody>
      </p:sp>
    </p:spTree>
    <p:extLst>
      <p:ext uri="{BB962C8B-B14F-4D97-AF65-F5344CB8AC3E}">
        <p14:creationId xmlns:p14="http://schemas.microsoft.com/office/powerpoint/2010/main" val="306858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70"/>
    </mc:Choice>
    <mc:Fallback>
      <p:transition spd="slow" advTm="1197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894080"/>
            <a:chOff x="10150" y="1649"/>
            <a:chExt cx="4598" cy="1408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实施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2141" cy="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Implementation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75A0721-02BC-4777-8C76-7B79CC3085E0}"/>
              </a:ext>
            </a:extLst>
          </p:cNvPr>
          <p:cNvSpPr/>
          <p:nvPr/>
        </p:nvSpPr>
        <p:spPr>
          <a:xfrm>
            <a:off x="340360" y="3231782"/>
            <a:ext cx="83317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ea typeface="华光小标宋_CNKI" panose="02000500000000000000" charset="-122"/>
                <a:cs typeface="+mj-lt"/>
              </a:rPr>
              <a:t>Implementation</a:t>
            </a:r>
            <a:endParaRPr lang="zh-CN" altLang="en-US" sz="9600" dirty="0">
              <a:ln>
                <a:gradFill>
                  <a:gsLst>
                    <a:gs pos="0">
                      <a:schemeClr val="bg1">
                        <a:alpha val="17000"/>
                        <a:lumMod val="94000"/>
                      </a:schemeClr>
                    </a:gs>
                    <a:gs pos="100000">
                      <a:srgbClr val="2F6CBA">
                        <a:alpha val="0"/>
                      </a:srgbClr>
                    </a:gs>
                  </a:gsLst>
                  <a:lin ang="5400000" scaled="1"/>
                </a:gradFill>
              </a:ln>
              <a:solidFill>
                <a:schemeClr val="bg1">
                  <a:lumMod val="95000"/>
                </a:schemeClr>
              </a:solidFill>
              <a:ea typeface="华光小标宋_CNKI" panose="02000500000000000000" charset="-122"/>
              <a:cs typeface="+mj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2C4868DE-5723-414E-8920-E52E7F37E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617" y="0"/>
            <a:ext cx="5379808" cy="692184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ACEA760-05D2-4207-ACD6-8BD074508DF6}"/>
              </a:ext>
            </a:extLst>
          </p:cNvPr>
          <p:cNvSpPr/>
          <p:nvPr/>
        </p:nvSpPr>
        <p:spPr>
          <a:xfrm>
            <a:off x="3196127" y="247828"/>
            <a:ext cx="4871103" cy="81516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BB08112D-9E0D-4657-9F9E-3E0064561FD4}"/>
              </a:ext>
            </a:extLst>
          </p:cNvPr>
          <p:cNvSpPr txBox="1"/>
          <p:nvPr/>
        </p:nvSpPr>
        <p:spPr>
          <a:xfrm>
            <a:off x="9356534" y="552201"/>
            <a:ext cx="138383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数据初始化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C9F5784-D6DE-45B2-BA64-05BA4ADB0FA0}"/>
              </a:ext>
            </a:extLst>
          </p:cNvPr>
          <p:cNvSpPr/>
          <p:nvPr/>
        </p:nvSpPr>
        <p:spPr>
          <a:xfrm>
            <a:off x="3196127" y="1350236"/>
            <a:ext cx="4871103" cy="430348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744B7EA0-4EC9-4269-8E71-23A529C0FE14}"/>
              </a:ext>
            </a:extLst>
          </p:cNvPr>
          <p:cNvSpPr txBox="1"/>
          <p:nvPr/>
        </p:nvSpPr>
        <p:spPr>
          <a:xfrm>
            <a:off x="8278526" y="1582340"/>
            <a:ext cx="374036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针对不同的局势，跳转到不同的函数。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如无特殊情况，</a:t>
            </a:r>
            <a:r>
              <a:rPr lang="en-US" altLang="zh-CN" dirty="0">
                <a:solidFill>
                  <a:schemeClr val="bg1"/>
                </a:solidFill>
              </a:rPr>
              <a:t>return 0</a:t>
            </a:r>
            <a:r>
              <a:rPr lang="zh-CN" altLang="en-US" dirty="0">
                <a:solidFill>
                  <a:schemeClr val="bg1"/>
                </a:solidFill>
              </a:rPr>
              <a:t>继续循环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当棋盘下满时，</a:t>
            </a:r>
            <a:r>
              <a:rPr lang="en-US" altLang="zh-CN" dirty="0">
                <a:solidFill>
                  <a:schemeClr val="bg1"/>
                </a:solidFill>
              </a:rPr>
              <a:t>return 1</a:t>
            </a:r>
            <a:r>
              <a:rPr lang="zh-CN" altLang="en-US" dirty="0">
                <a:solidFill>
                  <a:schemeClr val="bg1"/>
                </a:solidFill>
              </a:rPr>
              <a:t>跳至</a:t>
            </a:r>
            <a:r>
              <a:rPr lang="en-US" altLang="zh-CN" dirty="0">
                <a:solidFill>
                  <a:schemeClr val="bg1"/>
                </a:solidFill>
              </a:rPr>
              <a:t>ED</a:t>
            </a:r>
            <a:r>
              <a:rPr lang="zh-CN" altLang="en-US" dirty="0">
                <a:solidFill>
                  <a:schemeClr val="bg1"/>
                </a:solidFill>
              </a:rPr>
              <a:t>函数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当一方无棋子可下时，</a:t>
            </a:r>
            <a:r>
              <a:rPr lang="en-US" altLang="zh-CN" dirty="0">
                <a:solidFill>
                  <a:schemeClr val="bg1"/>
                </a:solidFill>
              </a:rPr>
              <a:t>return 2</a:t>
            </a:r>
            <a:r>
              <a:rPr lang="zh-CN" altLang="en-US" dirty="0">
                <a:solidFill>
                  <a:schemeClr val="bg1"/>
                </a:solidFill>
              </a:rPr>
              <a:t>交换棋权，继续循环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当双方都无棋子可下，且棋盘没有下满时，</a:t>
            </a:r>
            <a:r>
              <a:rPr lang="en-US" altLang="zh-CN" dirty="0">
                <a:solidFill>
                  <a:schemeClr val="bg1"/>
                </a:solidFill>
              </a:rPr>
              <a:t>return 1</a:t>
            </a:r>
            <a:r>
              <a:rPr lang="zh-CN" altLang="en-US" dirty="0">
                <a:solidFill>
                  <a:schemeClr val="bg1"/>
                </a:solidFill>
              </a:rPr>
              <a:t>跳至</a:t>
            </a:r>
            <a:r>
              <a:rPr lang="en-US" altLang="zh-CN" dirty="0">
                <a:solidFill>
                  <a:schemeClr val="bg1"/>
                </a:solidFill>
              </a:rPr>
              <a:t>ED</a:t>
            </a:r>
            <a:r>
              <a:rPr lang="zh-CN" altLang="en-US" dirty="0">
                <a:solidFill>
                  <a:schemeClr val="bg1"/>
                </a:solidFill>
              </a:rPr>
              <a:t>函数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5B6A66C-F7CC-4329-ADF8-96ACCF335172}"/>
              </a:ext>
            </a:extLst>
          </p:cNvPr>
          <p:cNvSpPr/>
          <p:nvPr/>
        </p:nvSpPr>
        <p:spPr>
          <a:xfrm>
            <a:off x="3008120" y="5610993"/>
            <a:ext cx="5059110" cy="120427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DA8EA390-932E-4A9F-87B3-88C609FDC4B7}"/>
              </a:ext>
            </a:extLst>
          </p:cNvPr>
          <p:cNvSpPr txBox="1"/>
          <p:nvPr/>
        </p:nvSpPr>
        <p:spPr>
          <a:xfrm>
            <a:off x="8285733" y="5683006"/>
            <a:ext cx="3740361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弹窗提示胜负情况，（如果在联机模式，会关掉连接），返回主界面</a:t>
            </a:r>
          </a:p>
        </p:txBody>
      </p:sp>
    </p:spTree>
    <p:extLst>
      <p:ext uri="{BB962C8B-B14F-4D97-AF65-F5344CB8AC3E}">
        <p14:creationId xmlns:p14="http://schemas.microsoft.com/office/powerpoint/2010/main" val="179934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8"/>
    </mc:Choice>
    <mc:Fallback>
      <p:transition spd="slow" advTm="281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1"/>
          <p:cNvSpPr/>
          <p:nvPr>
            <p:custDataLst>
              <p:tags r:id="rId1"/>
            </p:custDataLst>
          </p:nvPr>
        </p:nvSpPr>
        <p:spPr>
          <a:xfrm flipH="1">
            <a:off x="-19050" y="0"/>
            <a:ext cx="12208510" cy="685609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304020" y="-419735"/>
            <a:ext cx="7277735" cy="7277735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739265" y="2790825"/>
            <a:ext cx="4824730" cy="1450975"/>
            <a:chOff x="10150" y="1649"/>
            <a:chExt cx="7598" cy="2285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759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6600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测试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230" y="3110"/>
              <a:ext cx="1344" cy="8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Test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文本占位符 85"/>
          <p:cNvSpPr txBox="1"/>
          <p:nvPr/>
        </p:nvSpPr>
        <p:spPr>
          <a:xfrm>
            <a:off x="1602533" y="896938"/>
            <a:ext cx="7867650" cy="1684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PART 06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863725" y="4441190"/>
            <a:ext cx="429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88070" y="6400165"/>
            <a:ext cx="915670" cy="9156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7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9"/>
    </mc:Choice>
    <mc:Fallback>
      <p:transition spd="slow" advTm="318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测试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74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Test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1486609" y="1910080"/>
            <a:ext cx="2685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论点页面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43597E6-AABA-464B-97D7-BC9A37F77330}"/>
              </a:ext>
            </a:extLst>
          </p:cNvPr>
          <p:cNvSpPr/>
          <p:nvPr/>
        </p:nvSpPr>
        <p:spPr>
          <a:xfrm>
            <a:off x="0" y="229405"/>
            <a:ext cx="12415706" cy="7725192"/>
          </a:xfrm>
          <a:prstGeom prst="rect">
            <a:avLst/>
          </a:prstGeom>
          <a:effectLst>
            <a:glow rad="127000">
              <a:schemeClr val="accent1">
                <a:alpha val="95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4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Test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C9415F1-7AA0-42B1-98ED-648D5ADE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33" y="739538"/>
            <a:ext cx="8567194" cy="58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3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"/>
    </mc:Choice>
    <mc:Fallback>
      <p:transition spd="slow" advTm="1047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测试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74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Test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1486609" y="1910080"/>
            <a:ext cx="2685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论点页面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43597E6-AABA-464B-97D7-BC9A37F77330}"/>
              </a:ext>
            </a:extLst>
          </p:cNvPr>
          <p:cNvSpPr/>
          <p:nvPr/>
        </p:nvSpPr>
        <p:spPr>
          <a:xfrm>
            <a:off x="0" y="229405"/>
            <a:ext cx="12415706" cy="7725192"/>
          </a:xfrm>
          <a:prstGeom prst="rect">
            <a:avLst/>
          </a:prstGeom>
          <a:effectLst>
            <a:glow rad="127000">
              <a:schemeClr val="accent1">
                <a:alpha val="95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4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Test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73DD5A66-AC26-40D5-BCE8-0D942172A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21" y="1111885"/>
            <a:ext cx="7958358" cy="54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测试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74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Test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1486609" y="1910080"/>
            <a:ext cx="2685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论点页面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43597E6-AABA-464B-97D7-BC9A37F77330}"/>
              </a:ext>
            </a:extLst>
          </p:cNvPr>
          <p:cNvSpPr/>
          <p:nvPr/>
        </p:nvSpPr>
        <p:spPr>
          <a:xfrm>
            <a:off x="0" y="229405"/>
            <a:ext cx="12415706" cy="7725192"/>
          </a:xfrm>
          <a:prstGeom prst="rect">
            <a:avLst/>
          </a:prstGeom>
          <a:effectLst>
            <a:glow rad="127000">
              <a:schemeClr val="accent1">
                <a:alpha val="95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4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Test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4EAF6F0-8D20-4CCE-8BE0-E61B26ED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78" y="1262445"/>
            <a:ext cx="7891244" cy="54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测试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74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Test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1486609" y="1910080"/>
            <a:ext cx="2685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论点页面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43597E6-AABA-464B-97D7-BC9A37F77330}"/>
              </a:ext>
            </a:extLst>
          </p:cNvPr>
          <p:cNvSpPr/>
          <p:nvPr/>
        </p:nvSpPr>
        <p:spPr>
          <a:xfrm>
            <a:off x="0" y="229405"/>
            <a:ext cx="12415706" cy="7725192"/>
          </a:xfrm>
          <a:prstGeom prst="rect">
            <a:avLst/>
          </a:prstGeom>
          <a:effectLst>
            <a:glow rad="127000">
              <a:schemeClr val="accent1">
                <a:alpha val="95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4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Test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E29BD9E-F0DD-4A12-B2B7-3B66EBC8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21" y="1111885"/>
            <a:ext cx="7958358" cy="54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080" y="-5080"/>
            <a:ext cx="12205335" cy="6863080"/>
            <a:chOff x="-8" y="-8"/>
            <a:chExt cx="19221" cy="10808"/>
          </a:xfrm>
        </p:grpSpPr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9"/>
            <a:srcRect b="17500"/>
            <a:stretch>
              <a:fillRect/>
            </a:stretch>
          </p:blipFill>
          <p:spPr>
            <a:xfrm>
              <a:off x="14" y="-8"/>
              <a:ext cx="19182" cy="1080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-8" y="0"/>
              <a:ext cx="19221" cy="10800"/>
            </a:xfrm>
            <a:prstGeom prst="rect">
              <a:avLst/>
            </a:prstGeom>
            <a:gradFill>
              <a:gsLst>
                <a:gs pos="28000">
                  <a:srgbClr val="FFFFFF">
                    <a:alpha val="100000"/>
                  </a:srgbClr>
                </a:gs>
                <a:gs pos="79000">
                  <a:schemeClr val="bg1">
                    <a:alpha val="92000"/>
                  </a:schemeClr>
                </a:gs>
                <a:gs pos="55000">
                  <a:schemeClr val="bg1">
                    <a:alpha val="92000"/>
                  </a:schemeClr>
                </a:gs>
              </a:gsLst>
              <a:lin ang="42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PA-矩形 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-13970" y="0"/>
            <a:ext cx="8377555" cy="6858000"/>
          </a:xfrm>
          <a:prstGeom prst="rect">
            <a:avLst/>
          </a:prstGeom>
          <a:solidFill>
            <a:schemeClr val="tx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占位符 85"/>
          <p:cNvSpPr txBox="1"/>
          <p:nvPr/>
        </p:nvSpPr>
        <p:spPr>
          <a:xfrm>
            <a:off x="615315" y="1440815"/>
            <a:ext cx="7867650" cy="48705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T</a:t>
            </a:r>
            <a:r>
              <a:rPr lang="en-US" altLang="zh-CN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hank</a:t>
            </a:r>
            <a:endParaRPr lang="en-US" sz="11500" dirty="0">
              <a:ln>
                <a:gradFill>
                  <a:gsLst>
                    <a:gs pos="0">
                      <a:schemeClr val="bg1">
                        <a:alpha val="17000"/>
                        <a:lumMod val="94000"/>
                      </a:schemeClr>
                    </a:gs>
                    <a:gs pos="100000">
                      <a:srgbClr val="2F6CBA">
                        <a:alpha val="0"/>
                      </a:srgbClr>
                    </a:gs>
                  </a:gsLst>
                  <a:lin ang="5400000" scaled="1"/>
                </a:gradFill>
              </a:ln>
              <a:solidFill>
                <a:schemeClr val="tx1">
                  <a:lumMod val="85000"/>
                  <a:lumOff val="15000"/>
                </a:schemeClr>
              </a:solidFill>
              <a:latin typeface="华光小标宋_CNKI" panose="02000500000000000000" charset="-122"/>
              <a:ea typeface="华光小标宋_CNKI" panose="02000500000000000000" charset="-122"/>
              <a:cs typeface="+mj-lt"/>
              <a:sym typeface="+mn-lt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altLang="zh-CN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You 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 </a:t>
            </a:r>
          </a:p>
        </p:txBody>
      </p:sp>
      <p:sp>
        <p:nvSpPr>
          <p:cNvPr id="36" name="标题 1"/>
          <p:cNvSpPr txBox="1"/>
          <p:nvPr/>
        </p:nvSpPr>
        <p:spPr>
          <a:xfrm>
            <a:off x="968375" y="2371716"/>
            <a:ext cx="7055958" cy="171577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ct val="0"/>
              </a:spcBef>
              <a:buNone/>
              <a:defRPr sz="440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55000">
                      <a:schemeClr val="accent1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chemeClr val="accent1">
                      <a:alpha val="30000"/>
                    </a:scheme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pPr algn="l"/>
            <a:r>
              <a:rPr lang="zh-CN" sz="8800" b="1" dirty="0">
                <a:solidFill>
                  <a:schemeClr val="bg1"/>
                </a:solidFill>
                <a:effectLst/>
                <a:latin typeface="华光小标宋_CNKI" panose="02000500000000000000" charset="-122"/>
                <a:ea typeface="华光小标宋_CNKI" panose="02000500000000000000" charset="-122"/>
                <a:cs typeface="+mn-ea"/>
                <a:sym typeface="+mn-lt"/>
              </a:rPr>
              <a:t>谢谢指导</a:t>
            </a:r>
          </a:p>
        </p:txBody>
      </p:sp>
      <p:sp>
        <p:nvSpPr>
          <p:cNvPr id="37" name="文本占位符 85"/>
          <p:cNvSpPr txBox="1"/>
          <p:nvPr/>
        </p:nvSpPr>
        <p:spPr>
          <a:xfrm>
            <a:off x="1006475" y="4407514"/>
            <a:ext cx="2599238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  <a:cs typeface="+mj-lt"/>
                <a:sym typeface="+mn-lt"/>
              </a:rPr>
              <a:t>T</a:t>
            </a:r>
            <a:r>
              <a:rPr lang="en-US" altLang="zh-CN" sz="1600" dirty="0">
                <a:solidFill>
                  <a:schemeClr val="bg1"/>
                </a:solidFill>
                <a:latin typeface="+mj-lt"/>
                <a:cs typeface="+mj-lt"/>
                <a:sym typeface="+mn-lt"/>
              </a:rPr>
              <a:t>hank  you for your guidance</a:t>
            </a:r>
            <a:endParaRPr sz="1600" dirty="0">
              <a:solidFill>
                <a:schemeClr val="bg1"/>
              </a:solidFill>
              <a:latin typeface="+mj-lt"/>
              <a:cs typeface="+mj-lt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006475" y="4288790"/>
            <a:ext cx="429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-圆角矩形 5"/>
          <p:cNvSpPr/>
          <p:nvPr>
            <p:custDataLst>
              <p:tags r:id="rId2"/>
            </p:custDataLst>
          </p:nvPr>
        </p:nvSpPr>
        <p:spPr>
          <a:xfrm>
            <a:off x="9095740" y="2846070"/>
            <a:ext cx="2365375" cy="4572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-圆角矩形 5"/>
          <p:cNvSpPr/>
          <p:nvPr>
            <p:custDataLst>
              <p:tags r:id="rId3"/>
            </p:custDataLst>
          </p:nvPr>
        </p:nvSpPr>
        <p:spPr>
          <a:xfrm>
            <a:off x="9095740" y="3518535"/>
            <a:ext cx="2365375" cy="4572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-圆角矩形 5"/>
          <p:cNvSpPr/>
          <p:nvPr>
            <p:custDataLst>
              <p:tags r:id="rId4"/>
            </p:custDataLst>
          </p:nvPr>
        </p:nvSpPr>
        <p:spPr>
          <a:xfrm>
            <a:off x="9095740" y="4191000"/>
            <a:ext cx="2365375" cy="4572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-矩形 6"/>
          <p:cNvSpPr/>
          <p:nvPr>
            <p:custDataLst>
              <p:tags r:id="rId5"/>
            </p:custDataLst>
          </p:nvPr>
        </p:nvSpPr>
        <p:spPr>
          <a:xfrm>
            <a:off x="9373870" y="2967990"/>
            <a:ext cx="177800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组号：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PA-矩形 6"/>
          <p:cNvSpPr/>
          <p:nvPr>
            <p:custDataLst>
              <p:tags r:id="rId6"/>
            </p:custDataLst>
          </p:nvPr>
        </p:nvSpPr>
        <p:spPr>
          <a:xfrm>
            <a:off x="9373870" y="3646170"/>
            <a:ext cx="177800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成员：张自强</a:t>
            </a:r>
            <a:endParaRPr 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PA-矩形 6"/>
          <p:cNvSpPr/>
          <p:nvPr>
            <p:custDataLst>
              <p:tags r:id="rId7"/>
            </p:custDataLst>
          </p:nvPr>
        </p:nvSpPr>
        <p:spPr>
          <a:xfrm>
            <a:off x="9373870" y="4281170"/>
            <a:ext cx="1778000" cy="245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成员：孟子文</a:t>
            </a:r>
            <a:endParaRPr 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006475" y="5935949"/>
            <a:ext cx="1518558" cy="2571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dist"/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2020 / 9 / 6</a:t>
            </a:r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265170" y="53854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946005" y="4836795"/>
            <a:ext cx="1659890" cy="173228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287000" y="459105"/>
            <a:ext cx="1905000" cy="190500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32780" y="107950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9222740" y="2101850"/>
            <a:ext cx="548640" cy="548640"/>
          </a:xfrm>
          <a:prstGeom prst="ellipse">
            <a:avLst/>
          </a:prstGeom>
          <a:gradFill>
            <a:gsLst>
              <a:gs pos="14000">
                <a:srgbClr val="FFFFFF">
                  <a:alpha val="0"/>
                </a:srgbClr>
              </a:gs>
              <a:gs pos="100000">
                <a:schemeClr val="bg1">
                  <a:alpha val="92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1"/>
          <p:cNvSpPr/>
          <p:nvPr>
            <p:custDataLst>
              <p:tags r:id="rId1"/>
            </p:custDataLst>
          </p:nvPr>
        </p:nvSpPr>
        <p:spPr>
          <a:xfrm flipH="1">
            <a:off x="-19050" y="0"/>
            <a:ext cx="12208510" cy="685609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304020" y="-419735"/>
            <a:ext cx="7277735" cy="7277735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739265" y="2790825"/>
            <a:ext cx="4824730" cy="1450975"/>
            <a:chOff x="10150" y="1649"/>
            <a:chExt cx="7598" cy="2285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759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6600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问题描述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230" y="3110"/>
              <a:ext cx="5497" cy="8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Problem Statement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文本占位符 85"/>
          <p:cNvSpPr txBox="1"/>
          <p:nvPr/>
        </p:nvSpPr>
        <p:spPr>
          <a:xfrm>
            <a:off x="1602533" y="896938"/>
            <a:ext cx="7867650" cy="1684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PART 01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863725" y="4441190"/>
            <a:ext cx="429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88070" y="6400165"/>
            <a:ext cx="915670" cy="9156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"/>
    </mc:Choice>
    <mc:Fallback>
      <p:transition spd="slow" advTm="142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项目背景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3353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The background of project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" name="文本占位符 85"/>
          <p:cNvSpPr txBox="1"/>
          <p:nvPr/>
        </p:nvSpPr>
        <p:spPr>
          <a:xfrm>
            <a:off x="8013065" y="2005965"/>
            <a:ext cx="3512185" cy="1684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topic</a:t>
            </a:r>
          </a:p>
        </p:txBody>
      </p: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D8EF68DF-80D9-4A42-90C9-5741E4484BD5}"/>
              </a:ext>
            </a:extLst>
          </p:cNvPr>
          <p:cNvSpPr/>
          <p:nvPr/>
        </p:nvSpPr>
        <p:spPr>
          <a:xfrm>
            <a:off x="889000" y="1682750"/>
            <a:ext cx="569190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 </a:t>
            </a:r>
            <a:r>
              <a:rPr lang="en-US" altLang="zh-CN" sz="3600" dirty="0" smtClean="0">
                <a:latin typeface="+mj-ea"/>
                <a:ea typeface="+mj-ea"/>
              </a:rPr>
              <a:t>  </a:t>
            </a:r>
            <a:r>
              <a:rPr lang="zh-CN" altLang="en-US" sz="3200" dirty="0" smtClean="0">
                <a:latin typeface="+mj-ea"/>
                <a:ea typeface="华光小标宋_CNKI" panose="02000500000000000000"/>
              </a:rPr>
              <a:t>我们</a:t>
            </a:r>
            <a:r>
              <a:rPr lang="zh-CN" altLang="en-US" sz="3200" dirty="0">
                <a:latin typeface="+mj-ea"/>
                <a:ea typeface="华光小标宋_CNKI" panose="02000500000000000000"/>
              </a:rPr>
              <a:t>的设计灵感来源于经典的黑白棋游戏，由于它的变换非常复杂，但是对局过程极具乐趣，因此我们决定选择设计一款能够进行不同难度的人机对战、能够联机对战、并且能够给</a:t>
            </a:r>
            <a:r>
              <a:rPr lang="zh-CN" altLang="en-US" sz="3200" dirty="0" smtClean="0">
                <a:latin typeface="+mj-ea"/>
                <a:ea typeface="华光小标宋_CNKI" panose="02000500000000000000"/>
              </a:rPr>
              <a:t>出</a:t>
            </a:r>
            <a:r>
              <a:rPr lang="zh-CN" altLang="en-US" sz="3200" dirty="0">
                <a:latin typeface="+mj-ea"/>
                <a:ea typeface="华光小标宋_CNKI" panose="02000500000000000000"/>
              </a:rPr>
              <a:t>落子</a:t>
            </a:r>
            <a:r>
              <a:rPr lang="zh-CN" altLang="en-US" sz="3200" dirty="0" smtClean="0">
                <a:latin typeface="+mj-ea"/>
                <a:ea typeface="华光小标宋_CNKI" panose="02000500000000000000"/>
              </a:rPr>
              <a:t>提示</a:t>
            </a:r>
            <a:r>
              <a:rPr lang="zh-CN" altLang="en-US" sz="3200" dirty="0">
                <a:latin typeface="+mj-ea"/>
                <a:ea typeface="华光小标宋_CNKI" panose="02000500000000000000"/>
              </a:rPr>
              <a:t>的黑白棋游戏。</a:t>
            </a:r>
            <a:endParaRPr lang="en-US" altLang="zh-CN" sz="3600" dirty="0">
              <a:latin typeface="+mj-ea"/>
              <a:ea typeface="华光小标宋_CNKI" panose="0200050000000000000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445" y="1847115"/>
            <a:ext cx="5014805" cy="3085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73"/>
    </mc:Choice>
    <mc:Fallback>
      <p:transition spd="slow" advTm="3287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问题描述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252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Problem Statement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638155" y="640715"/>
            <a:ext cx="956310" cy="222250"/>
            <a:chOff x="16633" y="9089"/>
            <a:chExt cx="1506" cy="350"/>
          </a:xfrm>
        </p:grpSpPr>
        <p:grpSp>
          <p:nvGrpSpPr>
            <p:cNvPr id="49" name="组合 48"/>
            <p:cNvGrpSpPr/>
            <p:nvPr/>
          </p:nvGrpSpPr>
          <p:grpSpPr>
            <a:xfrm>
              <a:off x="16633" y="9089"/>
              <a:ext cx="351" cy="351"/>
              <a:chOff x="10882313" y="6396038"/>
              <a:chExt cx="303212" cy="303212"/>
            </a:xfrm>
          </p:grpSpPr>
          <p:sp>
            <p:nvSpPr>
              <p:cNvPr id="50" name="任意多边形: 形状 49"/>
              <p:cNvSpPr>
                <a:spLocks noChangeAspect="1"/>
              </p:cNvSpPr>
              <p:nvPr/>
            </p:nvSpPr>
            <p:spPr bwMode="auto">
              <a:xfrm>
                <a:off x="10982939" y="6442640"/>
                <a:ext cx="101961" cy="210009"/>
              </a:xfrm>
              <a:custGeom>
                <a:avLst/>
                <a:gdLst>
                  <a:gd name="connsiteX0" fmla="*/ 153435 w 326134"/>
                  <a:gd name="connsiteY0" fmla="*/ 529358 h 671736"/>
                  <a:gd name="connsiteX1" fmla="*/ 119645 w 326134"/>
                  <a:gd name="connsiteY1" fmla="*/ 546898 h 671736"/>
                  <a:gd name="connsiteX2" fmla="*/ 159446 w 326134"/>
                  <a:gd name="connsiteY2" fmla="*/ 561302 h 671736"/>
                  <a:gd name="connsiteX3" fmla="*/ 159446 w 326134"/>
                  <a:gd name="connsiteY3" fmla="*/ 529682 h 671736"/>
                  <a:gd name="connsiteX4" fmla="*/ 153435 w 326134"/>
                  <a:gd name="connsiteY4" fmla="*/ 529358 h 671736"/>
                  <a:gd name="connsiteX5" fmla="*/ 226631 w 326134"/>
                  <a:gd name="connsiteY5" fmla="*/ 422217 h 671736"/>
                  <a:gd name="connsiteX6" fmla="*/ 202308 w 326134"/>
                  <a:gd name="connsiteY6" fmla="*/ 424428 h 671736"/>
                  <a:gd name="connsiteX7" fmla="*/ 202308 w 326134"/>
                  <a:gd name="connsiteY7" fmla="*/ 474666 h 671736"/>
                  <a:gd name="connsiteX8" fmla="*/ 252558 w 326134"/>
                  <a:gd name="connsiteY8" fmla="*/ 441764 h 671736"/>
                  <a:gd name="connsiteX9" fmla="*/ 226631 w 326134"/>
                  <a:gd name="connsiteY9" fmla="*/ 422217 h 671736"/>
                  <a:gd name="connsiteX10" fmla="*/ 149921 w 326134"/>
                  <a:gd name="connsiteY10" fmla="*/ 298453 h 671736"/>
                  <a:gd name="connsiteX11" fmla="*/ 88390 w 326134"/>
                  <a:gd name="connsiteY11" fmla="*/ 343711 h 671736"/>
                  <a:gd name="connsiteX12" fmla="*/ 149921 w 326134"/>
                  <a:gd name="connsiteY12" fmla="*/ 379555 h 671736"/>
                  <a:gd name="connsiteX13" fmla="*/ 217727 w 326134"/>
                  <a:gd name="connsiteY13" fmla="*/ 142410 h 671736"/>
                  <a:gd name="connsiteX14" fmla="*/ 208658 w 326134"/>
                  <a:gd name="connsiteY14" fmla="*/ 143472 h 671736"/>
                  <a:gd name="connsiteX15" fmla="*/ 208658 w 326134"/>
                  <a:gd name="connsiteY15" fmla="*/ 222253 h 671736"/>
                  <a:gd name="connsiteX16" fmla="*/ 270961 w 326134"/>
                  <a:gd name="connsiteY16" fmla="*/ 166600 h 671736"/>
                  <a:gd name="connsiteX17" fmla="*/ 217727 w 326134"/>
                  <a:gd name="connsiteY17" fmla="*/ 142410 h 671736"/>
                  <a:gd name="connsiteX18" fmla="*/ 176946 w 326134"/>
                  <a:gd name="connsiteY18" fmla="*/ 57 h 671736"/>
                  <a:gd name="connsiteX19" fmla="*/ 222429 w 326134"/>
                  <a:gd name="connsiteY19" fmla="*/ 17460 h 671736"/>
                  <a:gd name="connsiteX20" fmla="*/ 209421 w 326134"/>
                  <a:gd name="connsiteY20" fmla="*/ 68451 h 671736"/>
                  <a:gd name="connsiteX21" fmla="*/ 209421 w 326134"/>
                  <a:gd name="connsiteY21" fmla="*/ 91957 h 671736"/>
                  <a:gd name="connsiteX22" fmla="*/ 325412 w 326134"/>
                  <a:gd name="connsiteY22" fmla="*/ 151627 h 671736"/>
                  <a:gd name="connsiteX23" fmla="*/ 205085 w 326134"/>
                  <a:gd name="connsiteY23" fmla="*/ 278199 h 671736"/>
                  <a:gd name="connsiteX24" fmla="*/ 205085 w 326134"/>
                  <a:gd name="connsiteY24" fmla="*/ 376202 h 671736"/>
                  <a:gd name="connsiteX25" fmla="*/ 304092 w 326134"/>
                  <a:gd name="connsiteY25" fmla="*/ 432979 h 671736"/>
                  <a:gd name="connsiteX26" fmla="*/ 193883 w 326134"/>
                  <a:gd name="connsiteY26" fmla="*/ 519409 h 671736"/>
                  <a:gd name="connsiteX27" fmla="*/ 193883 w 326134"/>
                  <a:gd name="connsiteY27" fmla="*/ 575101 h 671736"/>
                  <a:gd name="connsiteX28" fmla="*/ 326134 w 326134"/>
                  <a:gd name="connsiteY28" fmla="*/ 618859 h 671736"/>
                  <a:gd name="connsiteX29" fmla="*/ 194606 w 326134"/>
                  <a:gd name="connsiteY29" fmla="*/ 599692 h 671736"/>
                  <a:gd name="connsiteX30" fmla="*/ 170396 w 326134"/>
                  <a:gd name="connsiteY30" fmla="*/ 671658 h 671736"/>
                  <a:gd name="connsiteX31" fmla="*/ 159556 w 326134"/>
                  <a:gd name="connsiteY31" fmla="*/ 598246 h 671736"/>
                  <a:gd name="connsiteX32" fmla="*/ 63078 w 326134"/>
                  <a:gd name="connsiteY32" fmla="*/ 542192 h 671736"/>
                  <a:gd name="connsiteX33" fmla="*/ 153413 w 326134"/>
                  <a:gd name="connsiteY33" fmla="*/ 479630 h 671736"/>
                  <a:gd name="connsiteX34" fmla="*/ 153413 w 326134"/>
                  <a:gd name="connsiteY34" fmla="*/ 410919 h 671736"/>
                  <a:gd name="connsiteX35" fmla="*/ 38868 w 326134"/>
                  <a:gd name="connsiteY35" fmla="*/ 356312 h 671736"/>
                  <a:gd name="connsiteX36" fmla="*/ 149800 w 326134"/>
                  <a:gd name="connsiteY36" fmla="*/ 239142 h 671736"/>
                  <a:gd name="connsiteX37" fmla="*/ 149800 w 326134"/>
                  <a:gd name="connsiteY37" fmla="*/ 167177 h 671736"/>
                  <a:gd name="connsiteX38" fmla="*/ 11768 w 326134"/>
                  <a:gd name="connsiteY38" fmla="*/ 206234 h 671736"/>
                  <a:gd name="connsiteX39" fmla="*/ 27305 w 326134"/>
                  <a:gd name="connsiteY39" fmla="*/ 144756 h 671736"/>
                  <a:gd name="connsiteX40" fmla="*/ 148355 w 326134"/>
                  <a:gd name="connsiteY40" fmla="*/ 97743 h 671736"/>
                  <a:gd name="connsiteX41" fmla="*/ 148355 w 326134"/>
                  <a:gd name="connsiteY41" fmla="*/ 63750 h 671736"/>
                  <a:gd name="connsiteX42" fmla="*/ 134985 w 326134"/>
                  <a:gd name="connsiteY42" fmla="*/ 30117 h 671736"/>
                  <a:gd name="connsiteX43" fmla="*/ 176946 w 326134"/>
                  <a:gd name="connsiteY43" fmla="*/ 57 h 67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26134" h="671736">
                    <a:moveTo>
                      <a:pt x="153435" y="529358"/>
                    </a:moveTo>
                    <a:cubicBezTo>
                      <a:pt x="142586" y="529177"/>
                      <a:pt x="120751" y="530824"/>
                      <a:pt x="119645" y="546898"/>
                    </a:cubicBezTo>
                    <a:cubicBezTo>
                      <a:pt x="118171" y="568329"/>
                      <a:pt x="159446" y="561302"/>
                      <a:pt x="159446" y="561302"/>
                    </a:cubicBezTo>
                    <a:lnTo>
                      <a:pt x="159446" y="529682"/>
                    </a:lnTo>
                    <a:cubicBezTo>
                      <a:pt x="159446" y="529682"/>
                      <a:pt x="157051" y="529419"/>
                      <a:pt x="153435" y="529358"/>
                    </a:cubicBezTo>
                    <a:close/>
                    <a:moveTo>
                      <a:pt x="226631" y="422217"/>
                    </a:moveTo>
                    <a:cubicBezTo>
                      <a:pt x="214336" y="421509"/>
                      <a:pt x="202308" y="424428"/>
                      <a:pt x="202308" y="424428"/>
                    </a:cubicBezTo>
                    <a:lnTo>
                      <a:pt x="202308" y="474666"/>
                    </a:lnTo>
                    <a:cubicBezTo>
                      <a:pt x="202308" y="474666"/>
                      <a:pt x="254696" y="470421"/>
                      <a:pt x="252558" y="441764"/>
                    </a:cubicBezTo>
                    <a:cubicBezTo>
                      <a:pt x="251489" y="427259"/>
                      <a:pt x="238926" y="422925"/>
                      <a:pt x="226631" y="422217"/>
                    </a:cubicBezTo>
                    <a:close/>
                    <a:moveTo>
                      <a:pt x="149921" y="298453"/>
                    </a:moveTo>
                    <a:cubicBezTo>
                      <a:pt x="149921" y="298453"/>
                      <a:pt x="92302" y="306056"/>
                      <a:pt x="88390" y="343711"/>
                    </a:cubicBezTo>
                    <a:cubicBezTo>
                      <a:pt x="84833" y="381003"/>
                      <a:pt x="149921" y="379555"/>
                      <a:pt x="149921" y="379555"/>
                    </a:cubicBezTo>
                    <a:close/>
                    <a:moveTo>
                      <a:pt x="217727" y="142410"/>
                    </a:moveTo>
                    <a:cubicBezTo>
                      <a:pt x="212256" y="142839"/>
                      <a:pt x="208658" y="143472"/>
                      <a:pt x="208658" y="143472"/>
                    </a:cubicBezTo>
                    <a:lnTo>
                      <a:pt x="208658" y="222253"/>
                    </a:lnTo>
                    <a:cubicBezTo>
                      <a:pt x="208658" y="222253"/>
                      <a:pt x="275333" y="199486"/>
                      <a:pt x="270961" y="166600"/>
                    </a:cubicBezTo>
                    <a:cubicBezTo>
                      <a:pt x="267409" y="141665"/>
                      <a:pt x="234140" y="141123"/>
                      <a:pt x="217727" y="142410"/>
                    </a:cubicBezTo>
                    <a:close/>
                    <a:moveTo>
                      <a:pt x="176946" y="57"/>
                    </a:moveTo>
                    <a:cubicBezTo>
                      <a:pt x="197226" y="-712"/>
                      <a:pt x="218093" y="6431"/>
                      <a:pt x="222429" y="17460"/>
                    </a:cubicBezTo>
                    <a:cubicBezTo>
                      <a:pt x="231463" y="39520"/>
                      <a:pt x="209421" y="68451"/>
                      <a:pt x="209421" y="68451"/>
                    </a:cubicBezTo>
                    <a:lnTo>
                      <a:pt x="209421" y="91957"/>
                    </a:lnTo>
                    <a:cubicBezTo>
                      <a:pt x="324689" y="73514"/>
                      <a:pt x="325412" y="151627"/>
                      <a:pt x="325412" y="151627"/>
                    </a:cubicBezTo>
                    <a:cubicBezTo>
                      <a:pt x="323966" y="248907"/>
                      <a:pt x="205085" y="278199"/>
                      <a:pt x="205085" y="278199"/>
                    </a:cubicBezTo>
                    <a:lnTo>
                      <a:pt x="205085" y="376202"/>
                    </a:lnTo>
                    <a:cubicBezTo>
                      <a:pt x="205085" y="376202"/>
                      <a:pt x="301924" y="369693"/>
                      <a:pt x="304092" y="432979"/>
                    </a:cubicBezTo>
                    <a:cubicBezTo>
                      <a:pt x="306260" y="496265"/>
                      <a:pt x="193883" y="519409"/>
                      <a:pt x="193883" y="519409"/>
                    </a:cubicBezTo>
                    <a:lnTo>
                      <a:pt x="193883" y="575101"/>
                    </a:lnTo>
                    <a:cubicBezTo>
                      <a:pt x="220261" y="589205"/>
                      <a:pt x="326134" y="618859"/>
                      <a:pt x="326134" y="618859"/>
                    </a:cubicBezTo>
                    <a:cubicBezTo>
                      <a:pt x="293252" y="618859"/>
                      <a:pt x="194606" y="599692"/>
                      <a:pt x="194606" y="599692"/>
                    </a:cubicBezTo>
                    <a:cubicBezTo>
                      <a:pt x="195329" y="654661"/>
                      <a:pt x="180875" y="673104"/>
                      <a:pt x="170396" y="671658"/>
                    </a:cubicBezTo>
                    <a:cubicBezTo>
                      <a:pt x="160279" y="670211"/>
                      <a:pt x="159556" y="598246"/>
                      <a:pt x="159556" y="598246"/>
                    </a:cubicBezTo>
                    <a:cubicBezTo>
                      <a:pt x="159556" y="598246"/>
                      <a:pt x="66691" y="584865"/>
                      <a:pt x="63078" y="542192"/>
                    </a:cubicBezTo>
                    <a:cubicBezTo>
                      <a:pt x="59465" y="499519"/>
                      <a:pt x="153413" y="479630"/>
                      <a:pt x="153413" y="479630"/>
                    </a:cubicBezTo>
                    <a:lnTo>
                      <a:pt x="153413" y="410919"/>
                    </a:lnTo>
                    <a:cubicBezTo>
                      <a:pt x="153413" y="410919"/>
                      <a:pt x="47902" y="418152"/>
                      <a:pt x="38868" y="356312"/>
                    </a:cubicBezTo>
                    <a:cubicBezTo>
                      <a:pt x="30196" y="294473"/>
                      <a:pt x="149800" y="239142"/>
                      <a:pt x="149800" y="239142"/>
                    </a:cubicBezTo>
                    <a:lnTo>
                      <a:pt x="149800" y="167177"/>
                    </a:lnTo>
                    <a:cubicBezTo>
                      <a:pt x="90179" y="167177"/>
                      <a:pt x="32364" y="214190"/>
                      <a:pt x="11768" y="206234"/>
                    </a:cubicBezTo>
                    <a:cubicBezTo>
                      <a:pt x="-8829" y="197916"/>
                      <a:pt x="-1602" y="163922"/>
                      <a:pt x="27305" y="144756"/>
                    </a:cubicBezTo>
                    <a:cubicBezTo>
                      <a:pt x="55851" y="125951"/>
                      <a:pt x="148355" y="97743"/>
                      <a:pt x="148355" y="97743"/>
                    </a:cubicBezTo>
                    <a:lnTo>
                      <a:pt x="148355" y="63750"/>
                    </a:lnTo>
                    <a:cubicBezTo>
                      <a:pt x="127758" y="55794"/>
                      <a:pt x="134985" y="30117"/>
                      <a:pt x="134985" y="30117"/>
                    </a:cubicBezTo>
                    <a:cubicBezTo>
                      <a:pt x="136972" y="9504"/>
                      <a:pt x="156665" y="825"/>
                      <a:pt x="176946" y="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0882313" y="6396038"/>
                <a:ext cx="303212" cy="303212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7211" y="9089"/>
              <a:ext cx="351" cy="351"/>
              <a:chOff x="11237431" y="6396038"/>
              <a:chExt cx="303212" cy="303212"/>
            </a:xfrm>
          </p:grpSpPr>
          <p:grpSp>
            <p:nvGrpSpPr>
              <p:cNvPr id="53" name="组合 52"/>
              <p:cNvGrpSpPr>
                <a:grpSpLocks noChangeAspect="1"/>
              </p:cNvGrpSpPr>
              <p:nvPr/>
            </p:nvGrpSpPr>
            <p:grpSpPr>
              <a:xfrm>
                <a:off x="11294041" y="6451104"/>
                <a:ext cx="213972" cy="210009"/>
                <a:chOff x="3263255" y="1417662"/>
                <a:chExt cx="415236" cy="407545"/>
              </a:xfrm>
              <a:solidFill>
                <a:schemeClr val="accent4"/>
              </a:solidFill>
            </p:grpSpPr>
            <p:sp>
              <p:nvSpPr>
                <p:cNvPr id="55" name="Freeform 99"/>
                <p:cNvSpPr/>
                <p:nvPr/>
              </p:nvSpPr>
              <p:spPr bwMode="auto">
                <a:xfrm>
                  <a:off x="3263255" y="1452265"/>
                  <a:ext cx="63439" cy="74973"/>
                </a:xfrm>
                <a:custGeom>
                  <a:avLst/>
                  <a:gdLst>
                    <a:gd name="T0" fmla="*/ 380 w 437"/>
                    <a:gd name="T1" fmla="*/ 0 h 517"/>
                    <a:gd name="T2" fmla="*/ 356 w 437"/>
                    <a:gd name="T3" fmla="*/ 326 h 517"/>
                    <a:gd name="T4" fmla="*/ 110 w 437"/>
                    <a:gd name="T5" fmla="*/ 517 h 517"/>
                    <a:gd name="T6" fmla="*/ 380 w 437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7" h="517">
                      <a:moveTo>
                        <a:pt x="380" y="0"/>
                      </a:moveTo>
                      <a:cubicBezTo>
                        <a:pt x="380" y="0"/>
                        <a:pt x="437" y="159"/>
                        <a:pt x="356" y="326"/>
                      </a:cubicBezTo>
                      <a:cubicBezTo>
                        <a:pt x="275" y="493"/>
                        <a:pt x="110" y="517"/>
                        <a:pt x="110" y="517"/>
                      </a:cubicBezTo>
                      <a:cubicBezTo>
                        <a:pt x="110" y="517"/>
                        <a:pt x="0" y="98"/>
                        <a:pt x="38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Freeform 100"/>
                <p:cNvSpPr/>
                <p:nvPr/>
              </p:nvSpPr>
              <p:spPr bwMode="auto">
                <a:xfrm>
                  <a:off x="3318364" y="1466363"/>
                  <a:ext cx="80100" cy="84585"/>
                </a:xfrm>
                <a:custGeom>
                  <a:avLst/>
                  <a:gdLst>
                    <a:gd name="T0" fmla="*/ 368 w 547"/>
                    <a:gd name="T1" fmla="*/ 0 h 581"/>
                    <a:gd name="T2" fmla="*/ 525 w 547"/>
                    <a:gd name="T3" fmla="*/ 257 h 581"/>
                    <a:gd name="T4" fmla="*/ 370 w 547"/>
                    <a:gd name="T5" fmla="*/ 581 h 581"/>
                    <a:gd name="T6" fmla="*/ 368 w 547"/>
                    <a:gd name="T7" fmla="*/ 0 h 5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7" h="581">
                      <a:moveTo>
                        <a:pt x="368" y="0"/>
                      </a:moveTo>
                      <a:cubicBezTo>
                        <a:pt x="368" y="0"/>
                        <a:pt x="502" y="78"/>
                        <a:pt x="525" y="257"/>
                      </a:cubicBezTo>
                      <a:cubicBezTo>
                        <a:pt x="547" y="436"/>
                        <a:pt x="370" y="581"/>
                        <a:pt x="370" y="581"/>
                      </a:cubicBezTo>
                      <a:cubicBezTo>
                        <a:pt x="370" y="581"/>
                        <a:pt x="0" y="276"/>
                        <a:pt x="36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 101"/>
                <p:cNvSpPr/>
                <p:nvPr/>
              </p:nvSpPr>
              <p:spPr bwMode="auto">
                <a:xfrm>
                  <a:off x="3392696" y="1417662"/>
                  <a:ext cx="73051" cy="99964"/>
                </a:xfrm>
                <a:custGeom>
                  <a:avLst/>
                  <a:gdLst>
                    <a:gd name="T0" fmla="*/ 298 w 500"/>
                    <a:gd name="T1" fmla="*/ 0 h 683"/>
                    <a:gd name="T2" fmla="*/ 491 w 500"/>
                    <a:gd name="T3" fmla="*/ 324 h 683"/>
                    <a:gd name="T4" fmla="*/ 355 w 500"/>
                    <a:gd name="T5" fmla="*/ 683 h 683"/>
                    <a:gd name="T6" fmla="*/ 298 w 500"/>
                    <a:gd name="T7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0" h="683">
                      <a:moveTo>
                        <a:pt x="298" y="0"/>
                      </a:moveTo>
                      <a:cubicBezTo>
                        <a:pt x="298" y="0"/>
                        <a:pt x="483" y="145"/>
                        <a:pt x="491" y="324"/>
                      </a:cubicBezTo>
                      <a:cubicBezTo>
                        <a:pt x="500" y="504"/>
                        <a:pt x="355" y="683"/>
                        <a:pt x="355" y="683"/>
                      </a:cubicBezTo>
                      <a:cubicBezTo>
                        <a:pt x="355" y="683"/>
                        <a:pt x="0" y="316"/>
                        <a:pt x="2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 102"/>
                <p:cNvSpPr/>
                <p:nvPr/>
              </p:nvSpPr>
              <p:spPr bwMode="auto">
                <a:xfrm>
                  <a:off x="3489456" y="1438808"/>
                  <a:ext cx="71128" cy="71128"/>
                </a:xfrm>
                <a:custGeom>
                  <a:avLst/>
                  <a:gdLst>
                    <a:gd name="T0" fmla="*/ 449 w 486"/>
                    <a:gd name="T1" fmla="*/ 0 h 487"/>
                    <a:gd name="T2" fmla="*/ 344 w 486"/>
                    <a:gd name="T3" fmla="*/ 363 h 487"/>
                    <a:gd name="T4" fmla="*/ 39 w 486"/>
                    <a:gd name="T5" fmla="*/ 469 h 487"/>
                    <a:gd name="T6" fmla="*/ 449 w 486"/>
                    <a:gd name="T7" fmla="*/ 0 h 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6" h="487">
                      <a:moveTo>
                        <a:pt x="449" y="0"/>
                      </a:moveTo>
                      <a:cubicBezTo>
                        <a:pt x="449" y="0"/>
                        <a:pt x="486" y="238"/>
                        <a:pt x="344" y="363"/>
                      </a:cubicBezTo>
                      <a:cubicBezTo>
                        <a:pt x="201" y="487"/>
                        <a:pt x="39" y="469"/>
                        <a:pt x="39" y="469"/>
                      </a:cubicBezTo>
                      <a:cubicBezTo>
                        <a:pt x="39" y="469"/>
                        <a:pt x="0" y="100"/>
                        <a:pt x="44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 103"/>
                <p:cNvSpPr/>
                <p:nvPr/>
              </p:nvSpPr>
              <p:spPr bwMode="auto">
                <a:xfrm>
                  <a:off x="3579808" y="1471489"/>
                  <a:ext cx="97401" cy="74973"/>
                </a:xfrm>
                <a:custGeom>
                  <a:avLst/>
                  <a:gdLst>
                    <a:gd name="T0" fmla="*/ 669 w 669"/>
                    <a:gd name="T1" fmla="*/ 179 h 512"/>
                    <a:gd name="T2" fmla="*/ 358 w 669"/>
                    <a:gd name="T3" fmla="*/ 0 h 512"/>
                    <a:gd name="T4" fmla="*/ 0 w 669"/>
                    <a:gd name="T5" fmla="*/ 141 h 512"/>
                    <a:gd name="T6" fmla="*/ 669 w 669"/>
                    <a:gd name="T7" fmla="*/ 179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9" h="512">
                      <a:moveTo>
                        <a:pt x="669" y="179"/>
                      </a:moveTo>
                      <a:cubicBezTo>
                        <a:pt x="669" y="179"/>
                        <a:pt x="557" y="0"/>
                        <a:pt x="358" y="0"/>
                      </a:cubicBezTo>
                      <a:cubicBezTo>
                        <a:pt x="159" y="0"/>
                        <a:pt x="0" y="141"/>
                        <a:pt x="0" y="141"/>
                      </a:cubicBezTo>
                      <a:cubicBezTo>
                        <a:pt x="0" y="141"/>
                        <a:pt x="267" y="512"/>
                        <a:pt x="669" y="17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104"/>
                <p:cNvSpPr/>
                <p:nvPr/>
              </p:nvSpPr>
              <p:spPr bwMode="auto">
                <a:xfrm>
                  <a:off x="3506117" y="1518267"/>
                  <a:ext cx="109576" cy="71769"/>
                </a:xfrm>
                <a:custGeom>
                  <a:avLst/>
                  <a:gdLst>
                    <a:gd name="T0" fmla="*/ 752 w 752"/>
                    <a:gd name="T1" fmla="*/ 171 h 489"/>
                    <a:gd name="T2" fmla="*/ 380 w 752"/>
                    <a:gd name="T3" fmla="*/ 10 h 489"/>
                    <a:gd name="T4" fmla="*/ 0 w 752"/>
                    <a:gd name="T5" fmla="*/ 153 h 489"/>
                    <a:gd name="T6" fmla="*/ 752 w 752"/>
                    <a:gd name="T7" fmla="*/ 171 h 4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2" h="489">
                      <a:moveTo>
                        <a:pt x="752" y="171"/>
                      </a:moveTo>
                      <a:cubicBezTo>
                        <a:pt x="752" y="171"/>
                        <a:pt x="577" y="0"/>
                        <a:pt x="380" y="10"/>
                      </a:cubicBezTo>
                      <a:cubicBezTo>
                        <a:pt x="183" y="20"/>
                        <a:pt x="0" y="153"/>
                        <a:pt x="0" y="153"/>
                      </a:cubicBezTo>
                      <a:cubicBezTo>
                        <a:pt x="0" y="153"/>
                        <a:pt x="324" y="489"/>
                        <a:pt x="752" y="17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105"/>
                <p:cNvSpPr/>
                <p:nvPr/>
              </p:nvSpPr>
              <p:spPr bwMode="auto">
                <a:xfrm>
                  <a:off x="3602236" y="1568249"/>
                  <a:ext cx="76255" cy="69847"/>
                </a:xfrm>
                <a:custGeom>
                  <a:avLst/>
                  <a:gdLst>
                    <a:gd name="T0" fmla="*/ 526 w 526"/>
                    <a:gd name="T1" fmla="*/ 361 h 477"/>
                    <a:gd name="T2" fmla="*/ 339 w 526"/>
                    <a:gd name="T3" fmla="*/ 76 h 477"/>
                    <a:gd name="T4" fmla="*/ 0 w 526"/>
                    <a:gd name="T5" fmla="*/ 66 h 477"/>
                    <a:gd name="T6" fmla="*/ 526 w 526"/>
                    <a:gd name="T7" fmla="*/ 361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6" h="477">
                      <a:moveTo>
                        <a:pt x="526" y="361"/>
                      </a:moveTo>
                      <a:cubicBezTo>
                        <a:pt x="526" y="361"/>
                        <a:pt x="485" y="151"/>
                        <a:pt x="339" y="76"/>
                      </a:cubicBezTo>
                      <a:cubicBezTo>
                        <a:pt x="193" y="0"/>
                        <a:pt x="0" y="66"/>
                        <a:pt x="0" y="66"/>
                      </a:cubicBezTo>
                      <a:cubicBezTo>
                        <a:pt x="0" y="66"/>
                        <a:pt x="97" y="477"/>
                        <a:pt x="526" y="36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106"/>
                <p:cNvSpPr/>
                <p:nvPr/>
              </p:nvSpPr>
              <p:spPr bwMode="auto">
                <a:xfrm>
                  <a:off x="3525981" y="1586191"/>
                  <a:ext cx="77536" cy="65361"/>
                </a:xfrm>
                <a:custGeom>
                  <a:avLst/>
                  <a:gdLst>
                    <a:gd name="T0" fmla="*/ 531 w 531"/>
                    <a:gd name="T1" fmla="*/ 326 h 446"/>
                    <a:gd name="T2" fmla="*/ 305 w 531"/>
                    <a:gd name="T3" fmla="*/ 44 h 446"/>
                    <a:gd name="T4" fmla="*/ 0 w 531"/>
                    <a:gd name="T5" fmla="*/ 38 h 446"/>
                    <a:gd name="T6" fmla="*/ 531 w 531"/>
                    <a:gd name="T7" fmla="*/ 326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1" h="446">
                      <a:moveTo>
                        <a:pt x="531" y="326"/>
                      </a:moveTo>
                      <a:cubicBezTo>
                        <a:pt x="531" y="326"/>
                        <a:pt x="435" y="89"/>
                        <a:pt x="305" y="44"/>
                      </a:cubicBezTo>
                      <a:cubicBezTo>
                        <a:pt x="175" y="0"/>
                        <a:pt x="0" y="38"/>
                        <a:pt x="0" y="38"/>
                      </a:cubicBezTo>
                      <a:cubicBezTo>
                        <a:pt x="0" y="38"/>
                        <a:pt x="96" y="446"/>
                        <a:pt x="531" y="326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107"/>
                <p:cNvSpPr/>
                <p:nvPr/>
              </p:nvSpPr>
              <p:spPr bwMode="auto">
                <a:xfrm>
                  <a:off x="3406153" y="1539413"/>
                  <a:ext cx="101246" cy="87789"/>
                </a:xfrm>
                <a:custGeom>
                  <a:avLst/>
                  <a:gdLst>
                    <a:gd name="T0" fmla="*/ 697 w 697"/>
                    <a:gd name="T1" fmla="*/ 232 h 599"/>
                    <a:gd name="T2" fmla="*/ 433 w 697"/>
                    <a:gd name="T3" fmla="*/ 24 h 599"/>
                    <a:gd name="T4" fmla="*/ 0 w 697"/>
                    <a:gd name="T5" fmla="*/ 140 h 599"/>
                    <a:gd name="T6" fmla="*/ 697 w 697"/>
                    <a:gd name="T7" fmla="*/ 232 h 5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7" h="599">
                      <a:moveTo>
                        <a:pt x="697" y="232"/>
                      </a:moveTo>
                      <a:cubicBezTo>
                        <a:pt x="697" y="232"/>
                        <a:pt x="616" y="49"/>
                        <a:pt x="433" y="24"/>
                      </a:cubicBezTo>
                      <a:cubicBezTo>
                        <a:pt x="250" y="0"/>
                        <a:pt x="0" y="140"/>
                        <a:pt x="0" y="140"/>
                      </a:cubicBezTo>
                      <a:cubicBezTo>
                        <a:pt x="0" y="140"/>
                        <a:pt x="356" y="599"/>
                        <a:pt x="697" y="232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108"/>
                <p:cNvSpPr/>
                <p:nvPr/>
              </p:nvSpPr>
              <p:spPr bwMode="auto">
                <a:xfrm>
                  <a:off x="3408716" y="1601570"/>
                  <a:ext cx="89071" cy="70487"/>
                </a:xfrm>
                <a:custGeom>
                  <a:avLst/>
                  <a:gdLst>
                    <a:gd name="T0" fmla="*/ 614 w 614"/>
                    <a:gd name="T1" fmla="*/ 324 h 483"/>
                    <a:gd name="T2" fmla="*/ 356 w 614"/>
                    <a:gd name="T3" fmla="*/ 49 h 483"/>
                    <a:gd name="T4" fmla="*/ 0 w 614"/>
                    <a:gd name="T5" fmla="*/ 67 h 483"/>
                    <a:gd name="T6" fmla="*/ 614 w 614"/>
                    <a:gd name="T7" fmla="*/ 324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4" h="483">
                      <a:moveTo>
                        <a:pt x="614" y="324"/>
                      </a:moveTo>
                      <a:cubicBezTo>
                        <a:pt x="614" y="324"/>
                        <a:pt x="466" y="97"/>
                        <a:pt x="356" y="49"/>
                      </a:cubicBezTo>
                      <a:cubicBezTo>
                        <a:pt x="246" y="0"/>
                        <a:pt x="0" y="67"/>
                        <a:pt x="0" y="67"/>
                      </a:cubicBezTo>
                      <a:cubicBezTo>
                        <a:pt x="0" y="67"/>
                        <a:pt x="132" y="483"/>
                        <a:pt x="614" y="32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" name="Freeform 109"/>
                <p:cNvSpPr/>
                <p:nvPr/>
              </p:nvSpPr>
              <p:spPr bwMode="auto">
                <a:xfrm>
                  <a:off x="3503554" y="1609901"/>
                  <a:ext cx="74332" cy="171092"/>
                </a:xfrm>
                <a:custGeom>
                  <a:avLst/>
                  <a:gdLst>
                    <a:gd name="T0" fmla="*/ 0 w 508"/>
                    <a:gd name="T1" fmla="*/ 0 h 1171"/>
                    <a:gd name="T2" fmla="*/ 51 w 508"/>
                    <a:gd name="T3" fmla="*/ 187 h 1171"/>
                    <a:gd name="T4" fmla="*/ 282 w 508"/>
                    <a:gd name="T5" fmla="*/ 587 h 1171"/>
                    <a:gd name="T6" fmla="*/ 323 w 508"/>
                    <a:gd name="T7" fmla="*/ 1171 h 1171"/>
                    <a:gd name="T8" fmla="*/ 0 w 508"/>
                    <a:gd name="T9" fmla="*/ 0 h 1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8" h="1171">
                      <a:moveTo>
                        <a:pt x="0" y="0"/>
                      </a:moveTo>
                      <a:lnTo>
                        <a:pt x="51" y="187"/>
                      </a:lnTo>
                      <a:cubicBezTo>
                        <a:pt x="51" y="187"/>
                        <a:pt x="227" y="313"/>
                        <a:pt x="282" y="587"/>
                      </a:cubicBezTo>
                      <a:cubicBezTo>
                        <a:pt x="337" y="860"/>
                        <a:pt x="323" y="1171"/>
                        <a:pt x="323" y="1171"/>
                      </a:cubicBezTo>
                      <a:cubicBezTo>
                        <a:pt x="323" y="1171"/>
                        <a:pt x="508" y="32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10"/>
                <p:cNvSpPr/>
                <p:nvPr/>
              </p:nvSpPr>
              <p:spPr bwMode="auto">
                <a:xfrm>
                  <a:off x="3436911" y="1665650"/>
                  <a:ext cx="54468" cy="112780"/>
                </a:xfrm>
                <a:custGeom>
                  <a:avLst/>
                  <a:gdLst>
                    <a:gd name="T0" fmla="*/ 171 w 372"/>
                    <a:gd name="T1" fmla="*/ 20 h 772"/>
                    <a:gd name="T2" fmla="*/ 0 w 372"/>
                    <a:gd name="T3" fmla="*/ 0 h 772"/>
                    <a:gd name="T4" fmla="*/ 187 w 372"/>
                    <a:gd name="T5" fmla="*/ 354 h 772"/>
                    <a:gd name="T6" fmla="*/ 198 w 372"/>
                    <a:gd name="T7" fmla="*/ 772 h 772"/>
                    <a:gd name="T8" fmla="*/ 171 w 372"/>
                    <a:gd name="T9" fmla="*/ 20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2" h="772">
                      <a:moveTo>
                        <a:pt x="171" y="20"/>
                      </a:moveTo>
                      <a:lnTo>
                        <a:pt x="0" y="0"/>
                      </a:lnTo>
                      <a:cubicBezTo>
                        <a:pt x="0" y="0"/>
                        <a:pt x="139" y="149"/>
                        <a:pt x="187" y="354"/>
                      </a:cubicBezTo>
                      <a:cubicBezTo>
                        <a:pt x="236" y="560"/>
                        <a:pt x="198" y="772"/>
                        <a:pt x="198" y="772"/>
                      </a:cubicBezTo>
                      <a:cubicBezTo>
                        <a:pt x="198" y="772"/>
                        <a:pt x="372" y="491"/>
                        <a:pt x="171" y="2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11"/>
                <p:cNvSpPr/>
                <p:nvPr/>
              </p:nvSpPr>
              <p:spPr bwMode="auto">
                <a:xfrm>
                  <a:off x="3290169" y="1548384"/>
                  <a:ext cx="148024" cy="276823"/>
                </a:xfrm>
                <a:custGeom>
                  <a:avLst/>
                  <a:gdLst>
                    <a:gd name="T0" fmla="*/ 752 w 1017"/>
                    <a:gd name="T1" fmla="*/ 208 h 1899"/>
                    <a:gd name="T2" fmla="*/ 399 w 1017"/>
                    <a:gd name="T3" fmla="*/ 966 h 1899"/>
                    <a:gd name="T4" fmla="*/ 1017 w 1017"/>
                    <a:gd name="T5" fmla="*/ 1899 h 1899"/>
                    <a:gd name="T6" fmla="*/ 521 w 1017"/>
                    <a:gd name="T7" fmla="*/ 1879 h 1899"/>
                    <a:gd name="T8" fmla="*/ 407 w 1017"/>
                    <a:gd name="T9" fmla="*/ 489 h 1899"/>
                    <a:gd name="T10" fmla="*/ 281 w 1017"/>
                    <a:gd name="T11" fmla="*/ 0 h 1899"/>
                    <a:gd name="T12" fmla="*/ 492 w 1017"/>
                    <a:gd name="T13" fmla="*/ 379 h 1899"/>
                    <a:gd name="T14" fmla="*/ 598 w 1017"/>
                    <a:gd name="T15" fmla="*/ 269 h 1899"/>
                    <a:gd name="T16" fmla="*/ 752 w 1017"/>
                    <a:gd name="T17" fmla="*/ 208 h 18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17" h="1899">
                      <a:moveTo>
                        <a:pt x="752" y="208"/>
                      </a:moveTo>
                      <a:cubicBezTo>
                        <a:pt x="752" y="208"/>
                        <a:pt x="354" y="456"/>
                        <a:pt x="399" y="966"/>
                      </a:cubicBezTo>
                      <a:cubicBezTo>
                        <a:pt x="443" y="1475"/>
                        <a:pt x="1017" y="1899"/>
                        <a:pt x="1017" y="1899"/>
                      </a:cubicBezTo>
                      <a:lnTo>
                        <a:pt x="521" y="1879"/>
                      </a:lnTo>
                      <a:cubicBezTo>
                        <a:pt x="521" y="1879"/>
                        <a:pt x="0" y="1161"/>
                        <a:pt x="407" y="489"/>
                      </a:cubicBezTo>
                      <a:cubicBezTo>
                        <a:pt x="407" y="489"/>
                        <a:pt x="460" y="191"/>
                        <a:pt x="281" y="0"/>
                      </a:cubicBezTo>
                      <a:cubicBezTo>
                        <a:pt x="281" y="0"/>
                        <a:pt x="472" y="142"/>
                        <a:pt x="492" y="379"/>
                      </a:cubicBezTo>
                      <a:cubicBezTo>
                        <a:pt x="492" y="379"/>
                        <a:pt x="543" y="326"/>
                        <a:pt x="598" y="269"/>
                      </a:cubicBezTo>
                      <a:cubicBezTo>
                        <a:pt x="653" y="212"/>
                        <a:pt x="752" y="208"/>
                        <a:pt x="752" y="20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4" name="椭圆 53"/>
              <p:cNvSpPr/>
              <p:nvPr/>
            </p:nvSpPr>
            <p:spPr>
              <a:xfrm>
                <a:off x="11237431" y="6396038"/>
                <a:ext cx="303212" cy="303212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7789" y="9089"/>
              <a:ext cx="351" cy="351"/>
              <a:chOff x="11616276" y="6396038"/>
              <a:chExt cx="303212" cy="303212"/>
            </a:xfrm>
          </p:grpSpPr>
          <p:grpSp>
            <p:nvGrpSpPr>
              <p:cNvPr id="69" name="组合 68"/>
              <p:cNvGrpSpPr>
                <a:grpSpLocks noChangeAspect="1"/>
              </p:cNvGrpSpPr>
              <p:nvPr/>
            </p:nvGrpSpPr>
            <p:grpSpPr>
              <a:xfrm>
                <a:off x="11641148" y="6471951"/>
                <a:ext cx="253468" cy="151386"/>
                <a:chOff x="2655835" y="2119973"/>
                <a:chExt cx="793944" cy="4741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1" name="任意多边形: 形状 70"/>
                <p:cNvSpPr/>
                <p:nvPr/>
              </p:nvSpPr>
              <p:spPr bwMode="auto">
                <a:xfrm>
                  <a:off x="2699409" y="2278890"/>
                  <a:ext cx="705515" cy="314630"/>
                </a:xfrm>
                <a:custGeom>
                  <a:avLst/>
                  <a:gdLst>
                    <a:gd name="connsiteX0" fmla="*/ 1425576 w 1747838"/>
                    <a:gd name="connsiteY0" fmla="*/ 322262 h 779463"/>
                    <a:gd name="connsiteX1" fmla="*/ 1376363 w 1747838"/>
                    <a:gd name="connsiteY1" fmla="*/ 326643 h 779463"/>
                    <a:gd name="connsiteX2" fmla="*/ 1376363 w 1747838"/>
                    <a:gd name="connsiteY2" fmla="*/ 390525 h 779463"/>
                    <a:gd name="connsiteX3" fmla="*/ 1425576 w 1747838"/>
                    <a:gd name="connsiteY3" fmla="*/ 383954 h 779463"/>
                    <a:gd name="connsiteX4" fmla="*/ 327025 w 1747838"/>
                    <a:gd name="connsiteY4" fmla="*/ 322262 h 779463"/>
                    <a:gd name="connsiteX5" fmla="*/ 327025 w 1747838"/>
                    <a:gd name="connsiteY5" fmla="*/ 383954 h 779463"/>
                    <a:gd name="connsiteX6" fmla="*/ 376238 w 1747838"/>
                    <a:gd name="connsiteY6" fmla="*/ 390525 h 779463"/>
                    <a:gd name="connsiteX7" fmla="*/ 376238 w 1747838"/>
                    <a:gd name="connsiteY7" fmla="*/ 326643 h 779463"/>
                    <a:gd name="connsiteX8" fmla="*/ 1524000 w 1747838"/>
                    <a:gd name="connsiteY8" fmla="*/ 312737 h 779463"/>
                    <a:gd name="connsiteX9" fmla="*/ 1476375 w 1747838"/>
                    <a:gd name="connsiteY9" fmla="*/ 315581 h 779463"/>
                    <a:gd name="connsiteX10" fmla="*/ 1476375 w 1747838"/>
                    <a:gd name="connsiteY10" fmla="*/ 381000 h 779463"/>
                    <a:gd name="connsiteX11" fmla="*/ 1524000 w 1747838"/>
                    <a:gd name="connsiteY11" fmla="*/ 372112 h 779463"/>
                    <a:gd name="connsiteX12" fmla="*/ 228600 w 1747838"/>
                    <a:gd name="connsiteY12" fmla="*/ 312737 h 779463"/>
                    <a:gd name="connsiteX13" fmla="*/ 228600 w 1747838"/>
                    <a:gd name="connsiteY13" fmla="*/ 372112 h 779463"/>
                    <a:gd name="connsiteX14" fmla="*/ 276225 w 1747838"/>
                    <a:gd name="connsiteY14" fmla="*/ 381000 h 779463"/>
                    <a:gd name="connsiteX15" fmla="*/ 276225 w 1747838"/>
                    <a:gd name="connsiteY15" fmla="*/ 315581 h 779463"/>
                    <a:gd name="connsiteX16" fmla="*/ 1625600 w 1747838"/>
                    <a:gd name="connsiteY16" fmla="*/ 292100 h 779463"/>
                    <a:gd name="connsiteX17" fmla="*/ 1574800 w 1747838"/>
                    <a:gd name="connsiteY17" fmla="*/ 303285 h 779463"/>
                    <a:gd name="connsiteX18" fmla="*/ 1574800 w 1747838"/>
                    <a:gd name="connsiteY18" fmla="*/ 363538 h 779463"/>
                    <a:gd name="connsiteX19" fmla="*/ 1625600 w 1747838"/>
                    <a:gd name="connsiteY19" fmla="*/ 353075 h 779463"/>
                    <a:gd name="connsiteX20" fmla="*/ 127000 w 1747838"/>
                    <a:gd name="connsiteY20" fmla="*/ 292100 h 779463"/>
                    <a:gd name="connsiteX21" fmla="*/ 127000 w 1747838"/>
                    <a:gd name="connsiteY21" fmla="*/ 353075 h 779463"/>
                    <a:gd name="connsiteX22" fmla="*/ 177800 w 1747838"/>
                    <a:gd name="connsiteY22" fmla="*/ 363538 h 779463"/>
                    <a:gd name="connsiteX23" fmla="*/ 177800 w 1747838"/>
                    <a:gd name="connsiteY23" fmla="*/ 303285 h 779463"/>
                    <a:gd name="connsiteX24" fmla="*/ 425450 w 1747838"/>
                    <a:gd name="connsiteY24" fmla="*/ 290512 h 779463"/>
                    <a:gd name="connsiteX25" fmla="*/ 425450 w 1747838"/>
                    <a:gd name="connsiteY25" fmla="*/ 354012 h 779463"/>
                    <a:gd name="connsiteX26" fmla="*/ 1327150 w 1747838"/>
                    <a:gd name="connsiteY26" fmla="*/ 354012 h 779463"/>
                    <a:gd name="connsiteX27" fmla="*/ 1327150 w 1747838"/>
                    <a:gd name="connsiteY27" fmla="*/ 290512 h 779463"/>
                    <a:gd name="connsiteX28" fmla="*/ 1714501 w 1747838"/>
                    <a:gd name="connsiteY28" fmla="*/ 276225 h 779463"/>
                    <a:gd name="connsiteX29" fmla="*/ 1671638 w 1747838"/>
                    <a:gd name="connsiteY29" fmla="*/ 280963 h 779463"/>
                    <a:gd name="connsiteX30" fmla="*/ 1671638 w 1747838"/>
                    <a:gd name="connsiteY30" fmla="*/ 347663 h 779463"/>
                    <a:gd name="connsiteX31" fmla="*/ 1714501 w 1747838"/>
                    <a:gd name="connsiteY31" fmla="*/ 346205 h 779463"/>
                    <a:gd name="connsiteX32" fmla="*/ 38100 w 1747838"/>
                    <a:gd name="connsiteY32" fmla="*/ 276225 h 779463"/>
                    <a:gd name="connsiteX33" fmla="*/ 38100 w 1747838"/>
                    <a:gd name="connsiteY33" fmla="*/ 346205 h 779463"/>
                    <a:gd name="connsiteX34" fmla="*/ 80963 w 1747838"/>
                    <a:gd name="connsiteY34" fmla="*/ 347663 h 779463"/>
                    <a:gd name="connsiteX35" fmla="*/ 80963 w 1747838"/>
                    <a:gd name="connsiteY35" fmla="*/ 280963 h 779463"/>
                    <a:gd name="connsiteX36" fmla="*/ 876335 w 1747838"/>
                    <a:gd name="connsiteY36" fmla="*/ 96837 h 779463"/>
                    <a:gd name="connsiteX37" fmla="*/ 547688 w 1747838"/>
                    <a:gd name="connsiteY37" fmla="*/ 265112 h 779463"/>
                    <a:gd name="connsiteX38" fmla="*/ 1209676 w 1747838"/>
                    <a:gd name="connsiteY38" fmla="*/ 265112 h 779463"/>
                    <a:gd name="connsiteX39" fmla="*/ 1011507 w 1747838"/>
                    <a:gd name="connsiteY39" fmla="*/ 0 h 779463"/>
                    <a:gd name="connsiteX40" fmla="*/ 1112261 w 1747838"/>
                    <a:gd name="connsiteY40" fmla="*/ 0 h 779463"/>
                    <a:gd name="connsiteX41" fmla="*/ 1112261 w 1747838"/>
                    <a:gd name="connsiteY41" fmla="*/ 158204 h 779463"/>
                    <a:gd name="connsiteX42" fmla="*/ 1163540 w 1747838"/>
                    <a:gd name="connsiteY42" fmla="*/ 177348 h 779463"/>
                    <a:gd name="connsiteX43" fmla="*/ 1163540 w 1747838"/>
                    <a:gd name="connsiteY43" fmla="*/ 5418 h 779463"/>
                    <a:gd name="connsiteX44" fmla="*/ 1226737 w 1747838"/>
                    <a:gd name="connsiteY44" fmla="*/ 5418 h 779463"/>
                    <a:gd name="connsiteX45" fmla="*/ 1226737 w 1747838"/>
                    <a:gd name="connsiteY45" fmla="*/ 209133 h 779463"/>
                    <a:gd name="connsiteX46" fmla="*/ 1332546 w 1747838"/>
                    <a:gd name="connsiteY46" fmla="*/ 268731 h 779463"/>
                    <a:gd name="connsiteX47" fmla="*/ 1747838 w 1747838"/>
                    <a:gd name="connsiteY47" fmla="*/ 184211 h 779463"/>
                    <a:gd name="connsiteX48" fmla="*/ 1747838 w 1747838"/>
                    <a:gd name="connsiteY48" fmla="*/ 224665 h 779463"/>
                    <a:gd name="connsiteX49" fmla="*/ 1342658 w 1747838"/>
                    <a:gd name="connsiteY49" fmla="*/ 285707 h 779463"/>
                    <a:gd name="connsiteX50" fmla="*/ 1348074 w 1747838"/>
                    <a:gd name="connsiteY50" fmla="*/ 305212 h 779463"/>
                    <a:gd name="connsiteX51" fmla="*/ 1746394 w 1747838"/>
                    <a:gd name="connsiteY51" fmla="*/ 251754 h 779463"/>
                    <a:gd name="connsiteX52" fmla="*/ 1746394 w 1747838"/>
                    <a:gd name="connsiteY52" fmla="*/ 775851 h 779463"/>
                    <a:gd name="connsiteX53" fmla="*/ 1696559 w 1747838"/>
                    <a:gd name="connsiteY53" fmla="*/ 775851 h 779463"/>
                    <a:gd name="connsiteX54" fmla="*/ 1696559 w 1747838"/>
                    <a:gd name="connsiteY54" fmla="*/ 463777 h 779463"/>
                    <a:gd name="connsiteX55" fmla="*/ 1610611 w 1747838"/>
                    <a:gd name="connsiteY55" fmla="*/ 394427 h 779463"/>
                    <a:gd name="connsiteX56" fmla="*/ 1262488 w 1747838"/>
                    <a:gd name="connsiteY56" fmla="*/ 438132 h 779463"/>
                    <a:gd name="connsiteX57" fmla="*/ 1262488 w 1747838"/>
                    <a:gd name="connsiteY57" fmla="*/ 777296 h 779463"/>
                    <a:gd name="connsiteX58" fmla="*/ 1203986 w 1747838"/>
                    <a:gd name="connsiteY58" fmla="*/ 777296 h 779463"/>
                    <a:gd name="connsiteX59" fmla="*/ 1203986 w 1747838"/>
                    <a:gd name="connsiteY59" fmla="*/ 385036 h 779463"/>
                    <a:gd name="connsiteX60" fmla="*/ 1115872 w 1747838"/>
                    <a:gd name="connsiteY60" fmla="*/ 385036 h 779463"/>
                    <a:gd name="connsiteX61" fmla="*/ 1115872 w 1747838"/>
                    <a:gd name="connsiteY61" fmla="*/ 774406 h 779463"/>
                    <a:gd name="connsiteX62" fmla="*/ 1046897 w 1747838"/>
                    <a:gd name="connsiteY62" fmla="*/ 774406 h 779463"/>
                    <a:gd name="connsiteX63" fmla="*/ 1046897 w 1747838"/>
                    <a:gd name="connsiteY63" fmla="*/ 386481 h 779463"/>
                    <a:gd name="connsiteX64" fmla="*/ 701663 w 1747838"/>
                    <a:gd name="connsiteY64" fmla="*/ 386481 h 779463"/>
                    <a:gd name="connsiteX65" fmla="*/ 701663 w 1747838"/>
                    <a:gd name="connsiteY65" fmla="*/ 774406 h 779463"/>
                    <a:gd name="connsiteX66" fmla="*/ 633411 w 1747838"/>
                    <a:gd name="connsiteY66" fmla="*/ 774406 h 779463"/>
                    <a:gd name="connsiteX67" fmla="*/ 633411 w 1747838"/>
                    <a:gd name="connsiteY67" fmla="*/ 386481 h 779463"/>
                    <a:gd name="connsiteX68" fmla="*/ 540963 w 1747838"/>
                    <a:gd name="connsiteY68" fmla="*/ 386481 h 779463"/>
                    <a:gd name="connsiteX69" fmla="*/ 540963 w 1747838"/>
                    <a:gd name="connsiteY69" fmla="*/ 775129 h 779463"/>
                    <a:gd name="connsiteX70" fmla="*/ 479572 w 1747838"/>
                    <a:gd name="connsiteY70" fmla="*/ 775129 h 779463"/>
                    <a:gd name="connsiteX71" fmla="*/ 479572 w 1747838"/>
                    <a:gd name="connsiteY71" fmla="*/ 437410 h 779463"/>
                    <a:gd name="connsiteX72" fmla="*/ 135060 w 1747838"/>
                    <a:gd name="connsiteY72" fmla="*/ 395150 h 779463"/>
                    <a:gd name="connsiteX73" fmla="*/ 47669 w 1747838"/>
                    <a:gd name="connsiteY73" fmla="*/ 468111 h 779463"/>
                    <a:gd name="connsiteX74" fmla="*/ 47669 w 1747838"/>
                    <a:gd name="connsiteY74" fmla="*/ 779463 h 779463"/>
                    <a:gd name="connsiteX75" fmla="*/ 2889 w 1747838"/>
                    <a:gd name="connsiteY75" fmla="*/ 779463 h 779463"/>
                    <a:gd name="connsiteX76" fmla="*/ 2889 w 1747838"/>
                    <a:gd name="connsiteY76" fmla="*/ 251032 h 779463"/>
                    <a:gd name="connsiteX77" fmla="*/ 392903 w 1747838"/>
                    <a:gd name="connsiteY77" fmla="*/ 309185 h 779463"/>
                    <a:gd name="connsiteX78" fmla="*/ 395069 w 1747838"/>
                    <a:gd name="connsiteY78" fmla="*/ 282095 h 779463"/>
                    <a:gd name="connsiteX79" fmla="*/ 0 w 1747838"/>
                    <a:gd name="connsiteY79" fmla="*/ 226109 h 779463"/>
                    <a:gd name="connsiteX80" fmla="*/ 2889 w 1747838"/>
                    <a:gd name="connsiteY80" fmla="*/ 187100 h 779463"/>
                    <a:gd name="connsiteX81" fmla="*/ 416376 w 1747838"/>
                    <a:gd name="connsiteY81" fmla="*/ 265119 h 779463"/>
                    <a:gd name="connsiteX82" fmla="*/ 525796 w 1747838"/>
                    <a:gd name="connsiteY82" fmla="*/ 206244 h 779463"/>
                    <a:gd name="connsiteX83" fmla="*/ 525796 w 1747838"/>
                    <a:gd name="connsiteY83" fmla="*/ 5418 h 779463"/>
                    <a:gd name="connsiteX84" fmla="*/ 586465 w 1747838"/>
                    <a:gd name="connsiteY84" fmla="*/ 5418 h 779463"/>
                    <a:gd name="connsiteX85" fmla="*/ 586465 w 1747838"/>
                    <a:gd name="connsiteY85" fmla="*/ 175181 h 779463"/>
                    <a:gd name="connsiteX86" fmla="*/ 634133 w 1747838"/>
                    <a:gd name="connsiteY86" fmla="*/ 155315 h 779463"/>
                    <a:gd name="connsiteX87" fmla="*/ 634133 w 1747838"/>
                    <a:gd name="connsiteY87" fmla="*/ 6140 h 779463"/>
                    <a:gd name="connsiteX88" fmla="*/ 738498 w 1747838"/>
                    <a:gd name="connsiteY88" fmla="*/ 6140 h 779463"/>
                    <a:gd name="connsiteX89" fmla="*/ 738498 w 1747838"/>
                    <a:gd name="connsiteY89" fmla="*/ 103664 h 779463"/>
                    <a:gd name="connsiteX90" fmla="*/ 784722 w 1747838"/>
                    <a:gd name="connsiteY90" fmla="*/ 78019 h 779463"/>
                    <a:gd name="connsiteX91" fmla="*/ 784722 w 1747838"/>
                    <a:gd name="connsiteY91" fmla="*/ 2167 h 779463"/>
                    <a:gd name="connsiteX92" fmla="*/ 959506 w 1747838"/>
                    <a:gd name="connsiteY92" fmla="*/ 2167 h 779463"/>
                    <a:gd name="connsiteX93" fmla="*/ 959506 w 1747838"/>
                    <a:gd name="connsiteY93" fmla="*/ 83075 h 779463"/>
                    <a:gd name="connsiteX94" fmla="*/ 1011507 w 1747838"/>
                    <a:gd name="connsiteY94" fmla="*/ 111971 h 779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1747838" h="779463">
                      <a:moveTo>
                        <a:pt x="1425576" y="322262"/>
                      </a:moveTo>
                      <a:lnTo>
                        <a:pt x="1376363" y="326643"/>
                      </a:lnTo>
                      <a:lnTo>
                        <a:pt x="1376363" y="390525"/>
                      </a:lnTo>
                      <a:lnTo>
                        <a:pt x="1425576" y="383954"/>
                      </a:lnTo>
                      <a:close/>
                      <a:moveTo>
                        <a:pt x="327025" y="322262"/>
                      </a:moveTo>
                      <a:lnTo>
                        <a:pt x="327025" y="383954"/>
                      </a:lnTo>
                      <a:lnTo>
                        <a:pt x="376238" y="390525"/>
                      </a:lnTo>
                      <a:lnTo>
                        <a:pt x="376238" y="326643"/>
                      </a:lnTo>
                      <a:close/>
                      <a:moveTo>
                        <a:pt x="1524000" y="312737"/>
                      </a:moveTo>
                      <a:lnTo>
                        <a:pt x="1476375" y="315581"/>
                      </a:lnTo>
                      <a:lnTo>
                        <a:pt x="1476375" y="381000"/>
                      </a:lnTo>
                      <a:lnTo>
                        <a:pt x="1524000" y="372112"/>
                      </a:lnTo>
                      <a:close/>
                      <a:moveTo>
                        <a:pt x="228600" y="312737"/>
                      </a:moveTo>
                      <a:lnTo>
                        <a:pt x="228600" y="372112"/>
                      </a:lnTo>
                      <a:lnTo>
                        <a:pt x="276225" y="381000"/>
                      </a:lnTo>
                      <a:lnTo>
                        <a:pt x="276225" y="315581"/>
                      </a:lnTo>
                      <a:close/>
                      <a:moveTo>
                        <a:pt x="1625600" y="292100"/>
                      </a:moveTo>
                      <a:lnTo>
                        <a:pt x="1574800" y="303285"/>
                      </a:lnTo>
                      <a:lnTo>
                        <a:pt x="1574800" y="363538"/>
                      </a:lnTo>
                      <a:lnTo>
                        <a:pt x="1625600" y="353075"/>
                      </a:lnTo>
                      <a:close/>
                      <a:moveTo>
                        <a:pt x="127000" y="292100"/>
                      </a:moveTo>
                      <a:lnTo>
                        <a:pt x="127000" y="353075"/>
                      </a:lnTo>
                      <a:lnTo>
                        <a:pt x="177800" y="363538"/>
                      </a:lnTo>
                      <a:lnTo>
                        <a:pt x="177800" y="303285"/>
                      </a:lnTo>
                      <a:close/>
                      <a:moveTo>
                        <a:pt x="425450" y="290512"/>
                      </a:moveTo>
                      <a:lnTo>
                        <a:pt x="425450" y="354012"/>
                      </a:lnTo>
                      <a:lnTo>
                        <a:pt x="1327150" y="354012"/>
                      </a:lnTo>
                      <a:lnTo>
                        <a:pt x="1327150" y="290512"/>
                      </a:lnTo>
                      <a:close/>
                      <a:moveTo>
                        <a:pt x="1714501" y="276225"/>
                      </a:moveTo>
                      <a:lnTo>
                        <a:pt x="1671638" y="280963"/>
                      </a:lnTo>
                      <a:lnTo>
                        <a:pt x="1671638" y="347663"/>
                      </a:lnTo>
                      <a:lnTo>
                        <a:pt x="1714501" y="346205"/>
                      </a:lnTo>
                      <a:close/>
                      <a:moveTo>
                        <a:pt x="38100" y="276225"/>
                      </a:moveTo>
                      <a:lnTo>
                        <a:pt x="38100" y="346205"/>
                      </a:lnTo>
                      <a:lnTo>
                        <a:pt x="80963" y="347663"/>
                      </a:lnTo>
                      <a:lnTo>
                        <a:pt x="80963" y="280963"/>
                      </a:lnTo>
                      <a:close/>
                      <a:moveTo>
                        <a:pt x="876335" y="96837"/>
                      </a:moveTo>
                      <a:lnTo>
                        <a:pt x="547688" y="265112"/>
                      </a:lnTo>
                      <a:lnTo>
                        <a:pt x="1209676" y="265112"/>
                      </a:lnTo>
                      <a:close/>
                      <a:moveTo>
                        <a:pt x="1011507" y="0"/>
                      </a:moveTo>
                      <a:lnTo>
                        <a:pt x="1112261" y="0"/>
                      </a:lnTo>
                      <a:lnTo>
                        <a:pt x="1112261" y="158204"/>
                      </a:lnTo>
                      <a:lnTo>
                        <a:pt x="1163540" y="177348"/>
                      </a:lnTo>
                      <a:lnTo>
                        <a:pt x="1163540" y="5418"/>
                      </a:lnTo>
                      <a:lnTo>
                        <a:pt x="1226737" y="5418"/>
                      </a:lnTo>
                      <a:lnTo>
                        <a:pt x="1226737" y="209133"/>
                      </a:lnTo>
                      <a:lnTo>
                        <a:pt x="1332546" y="268731"/>
                      </a:lnTo>
                      <a:lnTo>
                        <a:pt x="1747838" y="184211"/>
                      </a:lnTo>
                      <a:lnTo>
                        <a:pt x="1747838" y="224665"/>
                      </a:lnTo>
                      <a:lnTo>
                        <a:pt x="1342658" y="285707"/>
                      </a:lnTo>
                      <a:lnTo>
                        <a:pt x="1348074" y="305212"/>
                      </a:lnTo>
                      <a:lnTo>
                        <a:pt x="1746394" y="251754"/>
                      </a:lnTo>
                      <a:lnTo>
                        <a:pt x="1746394" y="775851"/>
                      </a:lnTo>
                      <a:lnTo>
                        <a:pt x="1696559" y="775851"/>
                      </a:lnTo>
                      <a:lnTo>
                        <a:pt x="1696559" y="463777"/>
                      </a:lnTo>
                      <a:lnTo>
                        <a:pt x="1610611" y="394427"/>
                      </a:lnTo>
                      <a:lnTo>
                        <a:pt x="1262488" y="438132"/>
                      </a:lnTo>
                      <a:lnTo>
                        <a:pt x="1262488" y="777296"/>
                      </a:lnTo>
                      <a:lnTo>
                        <a:pt x="1203986" y="777296"/>
                      </a:lnTo>
                      <a:lnTo>
                        <a:pt x="1203986" y="385036"/>
                      </a:lnTo>
                      <a:lnTo>
                        <a:pt x="1115872" y="385036"/>
                      </a:lnTo>
                      <a:lnTo>
                        <a:pt x="1115872" y="774406"/>
                      </a:lnTo>
                      <a:lnTo>
                        <a:pt x="1046897" y="774406"/>
                      </a:lnTo>
                      <a:lnTo>
                        <a:pt x="1046897" y="386481"/>
                      </a:lnTo>
                      <a:lnTo>
                        <a:pt x="701663" y="386481"/>
                      </a:lnTo>
                      <a:lnTo>
                        <a:pt x="701663" y="774406"/>
                      </a:lnTo>
                      <a:lnTo>
                        <a:pt x="633411" y="774406"/>
                      </a:lnTo>
                      <a:lnTo>
                        <a:pt x="633411" y="386481"/>
                      </a:lnTo>
                      <a:lnTo>
                        <a:pt x="540963" y="386481"/>
                      </a:lnTo>
                      <a:lnTo>
                        <a:pt x="540963" y="775129"/>
                      </a:lnTo>
                      <a:lnTo>
                        <a:pt x="479572" y="775129"/>
                      </a:lnTo>
                      <a:lnTo>
                        <a:pt x="479572" y="437410"/>
                      </a:lnTo>
                      <a:lnTo>
                        <a:pt x="135060" y="395150"/>
                      </a:lnTo>
                      <a:lnTo>
                        <a:pt x="47669" y="468111"/>
                      </a:lnTo>
                      <a:lnTo>
                        <a:pt x="47669" y="779463"/>
                      </a:lnTo>
                      <a:lnTo>
                        <a:pt x="2889" y="779463"/>
                      </a:lnTo>
                      <a:lnTo>
                        <a:pt x="2889" y="251032"/>
                      </a:lnTo>
                      <a:lnTo>
                        <a:pt x="392903" y="309185"/>
                      </a:lnTo>
                      <a:lnTo>
                        <a:pt x="395069" y="282095"/>
                      </a:lnTo>
                      <a:lnTo>
                        <a:pt x="0" y="226109"/>
                      </a:lnTo>
                      <a:lnTo>
                        <a:pt x="2889" y="187100"/>
                      </a:lnTo>
                      <a:lnTo>
                        <a:pt x="416376" y="265119"/>
                      </a:lnTo>
                      <a:lnTo>
                        <a:pt x="525796" y="206244"/>
                      </a:lnTo>
                      <a:lnTo>
                        <a:pt x="525796" y="5418"/>
                      </a:lnTo>
                      <a:lnTo>
                        <a:pt x="586465" y="5418"/>
                      </a:lnTo>
                      <a:lnTo>
                        <a:pt x="586465" y="175181"/>
                      </a:lnTo>
                      <a:lnTo>
                        <a:pt x="634133" y="155315"/>
                      </a:lnTo>
                      <a:lnTo>
                        <a:pt x="634133" y="6140"/>
                      </a:lnTo>
                      <a:lnTo>
                        <a:pt x="738498" y="6140"/>
                      </a:lnTo>
                      <a:lnTo>
                        <a:pt x="738498" y="103664"/>
                      </a:lnTo>
                      <a:lnTo>
                        <a:pt x="784722" y="78019"/>
                      </a:lnTo>
                      <a:lnTo>
                        <a:pt x="784722" y="2167"/>
                      </a:lnTo>
                      <a:lnTo>
                        <a:pt x="959506" y="2167"/>
                      </a:lnTo>
                      <a:lnTo>
                        <a:pt x="959506" y="83075"/>
                      </a:lnTo>
                      <a:lnTo>
                        <a:pt x="1011507" y="11197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5"/>
                <p:cNvSpPr/>
                <p:nvPr/>
              </p:nvSpPr>
              <p:spPr bwMode="auto">
                <a:xfrm>
                  <a:off x="3416458" y="2353222"/>
                  <a:ext cx="33321" cy="237735"/>
                </a:xfrm>
                <a:custGeom>
                  <a:avLst/>
                  <a:gdLst>
                    <a:gd name="T0" fmla="*/ 4 w 229"/>
                    <a:gd name="T1" fmla="*/ 0 h 1632"/>
                    <a:gd name="T2" fmla="*/ 0 w 229"/>
                    <a:gd name="T3" fmla="*/ 1632 h 1632"/>
                    <a:gd name="T4" fmla="*/ 229 w 229"/>
                    <a:gd name="T5" fmla="*/ 1591 h 1632"/>
                    <a:gd name="T6" fmla="*/ 229 w 229"/>
                    <a:gd name="T7" fmla="*/ 279 h 1632"/>
                    <a:gd name="T8" fmla="*/ 4 w 229"/>
                    <a:gd name="T9" fmla="*/ 0 h 1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1632">
                      <a:moveTo>
                        <a:pt x="4" y="0"/>
                      </a:moveTo>
                      <a:lnTo>
                        <a:pt x="0" y="1632"/>
                      </a:lnTo>
                      <a:lnTo>
                        <a:pt x="229" y="1591"/>
                      </a:lnTo>
                      <a:lnTo>
                        <a:pt x="229" y="279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71"/>
                <p:cNvSpPr/>
                <p:nvPr/>
              </p:nvSpPr>
              <p:spPr bwMode="auto">
                <a:xfrm>
                  <a:off x="3046079" y="2119973"/>
                  <a:ext cx="13457" cy="33321"/>
                </a:xfrm>
                <a:custGeom>
                  <a:avLst/>
                  <a:gdLst>
                    <a:gd name="T0" fmla="*/ 36 w 92"/>
                    <a:gd name="T1" fmla="*/ 0 h 229"/>
                    <a:gd name="T2" fmla="*/ 0 w 92"/>
                    <a:gd name="T3" fmla="*/ 229 h 229"/>
                    <a:gd name="T4" fmla="*/ 92 w 92"/>
                    <a:gd name="T5" fmla="*/ 229 h 229"/>
                    <a:gd name="T6" fmla="*/ 36 w 92"/>
                    <a:gd name="T7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2" h="229">
                      <a:moveTo>
                        <a:pt x="36" y="0"/>
                      </a:moveTo>
                      <a:lnTo>
                        <a:pt x="0" y="229"/>
                      </a:lnTo>
                      <a:lnTo>
                        <a:pt x="92" y="229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72"/>
                <p:cNvSpPr/>
                <p:nvPr/>
              </p:nvSpPr>
              <p:spPr bwMode="auto">
                <a:xfrm>
                  <a:off x="2932658" y="2160984"/>
                  <a:ext cx="239657" cy="89711"/>
                </a:xfrm>
                <a:custGeom>
                  <a:avLst/>
                  <a:gdLst>
                    <a:gd name="T0" fmla="*/ 0 w 1642"/>
                    <a:gd name="T1" fmla="*/ 616 h 616"/>
                    <a:gd name="T2" fmla="*/ 1642 w 1642"/>
                    <a:gd name="T3" fmla="*/ 616 h 616"/>
                    <a:gd name="T4" fmla="*/ 837 w 1642"/>
                    <a:gd name="T5" fmla="*/ 4 h 616"/>
                    <a:gd name="T6" fmla="*/ 0 w 1642"/>
                    <a:gd name="T7" fmla="*/ 616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42" h="616">
                      <a:moveTo>
                        <a:pt x="0" y="616"/>
                      </a:moveTo>
                      <a:lnTo>
                        <a:pt x="1642" y="616"/>
                      </a:lnTo>
                      <a:cubicBezTo>
                        <a:pt x="1642" y="616"/>
                        <a:pt x="1443" y="0"/>
                        <a:pt x="837" y="4"/>
                      </a:cubicBezTo>
                      <a:cubicBezTo>
                        <a:pt x="232" y="8"/>
                        <a:pt x="49" y="477"/>
                        <a:pt x="0" y="616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Rectangle 73"/>
                <p:cNvSpPr>
                  <a:spLocks noChangeArrowheads="1"/>
                </p:cNvSpPr>
                <p:nvPr/>
              </p:nvSpPr>
              <p:spPr bwMode="auto">
                <a:xfrm>
                  <a:off x="2907667" y="2260948"/>
                  <a:ext cx="286435" cy="961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74"/>
                <p:cNvSpPr/>
                <p:nvPr/>
              </p:nvSpPr>
              <p:spPr bwMode="auto">
                <a:xfrm>
                  <a:off x="3230628" y="2544179"/>
                  <a:ext cx="99964" cy="49982"/>
                </a:xfrm>
                <a:custGeom>
                  <a:avLst/>
                  <a:gdLst>
                    <a:gd name="T0" fmla="*/ 553 w 689"/>
                    <a:gd name="T1" fmla="*/ 338 h 346"/>
                    <a:gd name="T2" fmla="*/ 553 w 689"/>
                    <a:gd name="T3" fmla="*/ 100 h 346"/>
                    <a:gd name="T4" fmla="*/ 427 w 689"/>
                    <a:gd name="T5" fmla="*/ 100 h 346"/>
                    <a:gd name="T6" fmla="*/ 427 w 689"/>
                    <a:gd name="T7" fmla="*/ 336 h 346"/>
                    <a:gd name="T8" fmla="*/ 282 w 689"/>
                    <a:gd name="T9" fmla="*/ 336 h 346"/>
                    <a:gd name="T10" fmla="*/ 282 w 689"/>
                    <a:gd name="T11" fmla="*/ 98 h 346"/>
                    <a:gd name="T12" fmla="*/ 142 w 689"/>
                    <a:gd name="T13" fmla="*/ 98 h 346"/>
                    <a:gd name="T14" fmla="*/ 142 w 689"/>
                    <a:gd name="T15" fmla="*/ 346 h 346"/>
                    <a:gd name="T16" fmla="*/ 0 w 689"/>
                    <a:gd name="T17" fmla="*/ 346 h 346"/>
                    <a:gd name="T18" fmla="*/ 0 w 689"/>
                    <a:gd name="T19" fmla="*/ 0 h 346"/>
                    <a:gd name="T20" fmla="*/ 689 w 689"/>
                    <a:gd name="T21" fmla="*/ 0 h 346"/>
                    <a:gd name="T22" fmla="*/ 689 w 689"/>
                    <a:gd name="T23" fmla="*/ 340 h 346"/>
                    <a:gd name="T24" fmla="*/ 553 w 689"/>
                    <a:gd name="T25" fmla="*/ 338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89" h="346">
                      <a:moveTo>
                        <a:pt x="553" y="338"/>
                      </a:moveTo>
                      <a:lnTo>
                        <a:pt x="553" y="100"/>
                      </a:lnTo>
                      <a:lnTo>
                        <a:pt x="427" y="100"/>
                      </a:lnTo>
                      <a:lnTo>
                        <a:pt x="427" y="336"/>
                      </a:lnTo>
                      <a:lnTo>
                        <a:pt x="282" y="336"/>
                      </a:lnTo>
                      <a:lnTo>
                        <a:pt x="282" y="98"/>
                      </a:lnTo>
                      <a:lnTo>
                        <a:pt x="142" y="98"/>
                      </a:lnTo>
                      <a:lnTo>
                        <a:pt x="142" y="346"/>
                      </a:lnTo>
                      <a:lnTo>
                        <a:pt x="0" y="346"/>
                      </a:lnTo>
                      <a:lnTo>
                        <a:pt x="0" y="0"/>
                      </a:lnTo>
                      <a:lnTo>
                        <a:pt x="689" y="0"/>
                      </a:lnTo>
                      <a:lnTo>
                        <a:pt x="689" y="340"/>
                      </a:lnTo>
                      <a:lnTo>
                        <a:pt x="553" y="338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75"/>
                <p:cNvSpPr/>
                <p:nvPr/>
              </p:nvSpPr>
              <p:spPr bwMode="auto">
                <a:xfrm>
                  <a:off x="3230628" y="2470488"/>
                  <a:ext cx="20505" cy="58953"/>
                </a:xfrm>
                <a:custGeom>
                  <a:avLst/>
                  <a:gdLst>
                    <a:gd name="T0" fmla="*/ 140 w 140"/>
                    <a:gd name="T1" fmla="*/ 0 h 404"/>
                    <a:gd name="T2" fmla="*/ 140 w 140"/>
                    <a:gd name="T3" fmla="*/ 404 h 404"/>
                    <a:gd name="T4" fmla="*/ 0 w 140"/>
                    <a:gd name="T5" fmla="*/ 404 h 404"/>
                    <a:gd name="T6" fmla="*/ 0 w 140"/>
                    <a:gd name="T7" fmla="*/ 11 h 404"/>
                    <a:gd name="T8" fmla="*/ 140 w 140"/>
                    <a:gd name="T9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404">
                      <a:moveTo>
                        <a:pt x="140" y="0"/>
                      </a:moveTo>
                      <a:lnTo>
                        <a:pt x="140" y="404"/>
                      </a:lnTo>
                      <a:lnTo>
                        <a:pt x="0" y="404"/>
                      </a:lnTo>
                      <a:lnTo>
                        <a:pt x="0" y="11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76"/>
                <p:cNvSpPr/>
                <p:nvPr/>
              </p:nvSpPr>
              <p:spPr bwMode="auto">
                <a:xfrm>
                  <a:off x="3272920" y="2467284"/>
                  <a:ext cx="19224" cy="62157"/>
                </a:xfrm>
                <a:custGeom>
                  <a:avLst/>
                  <a:gdLst>
                    <a:gd name="T0" fmla="*/ 132 w 132"/>
                    <a:gd name="T1" fmla="*/ 0 h 428"/>
                    <a:gd name="T2" fmla="*/ 132 w 132"/>
                    <a:gd name="T3" fmla="*/ 428 h 428"/>
                    <a:gd name="T4" fmla="*/ 0 w 132"/>
                    <a:gd name="T5" fmla="*/ 428 h 428"/>
                    <a:gd name="T6" fmla="*/ 0 w 132"/>
                    <a:gd name="T7" fmla="*/ 6 h 428"/>
                    <a:gd name="T8" fmla="*/ 132 w 132"/>
                    <a:gd name="T9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428">
                      <a:moveTo>
                        <a:pt x="132" y="0"/>
                      </a:moveTo>
                      <a:lnTo>
                        <a:pt x="132" y="428"/>
                      </a:lnTo>
                      <a:lnTo>
                        <a:pt x="0" y="428"/>
                      </a:lnTo>
                      <a:lnTo>
                        <a:pt x="0" y="6"/>
                      </a:lnTo>
                      <a:lnTo>
                        <a:pt x="132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77"/>
                <p:cNvSpPr/>
                <p:nvPr/>
              </p:nvSpPr>
              <p:spPr bwMode="auto">
                <a:xfrm>
                  <a:off x="3313290" y="2462157"/>
                  <a:ext cx="16661" cy="66002"/>
                </a:xfrm>
                <a:custGeom>
                  <a:avLst/>
                  <a:gdLst>
                    <a:gd name="T0" fmla="*/ 118 w 118"/>
                    <a:gd name="T1" fmla="*/ 0 h 451"/>
                    <a:gd name="T2" fmla="*/ 118 w 118"/>
                    <a:gd name="T3" fmla="*/ 451 h 451"/>
                    <a:gd name="T4" fmla="*/ 0 w 118"/>
                    <a:gd name="T5" fmla="*/ 451 h 451"/>
                    <a:gd name="T6" fmla="*/ 0 w 118"/>
                    <a:gd name="T7" fmla="*/ 15 h 451"/>
                    <a:gd name="T8" fmla="*/ 118 w 118"/>
                    <a:gd name="T9" fmla="*/ 0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451">
                      <a:moveTo>
                        <a:pt x="118" y="0"/>
                      </a:moveTo>
                      <a:lnTo>
                        <a:pt x="118" y="451"/>
                      </a:lnTo>
                      <a:lnTo>
                        <a:pt x="0" y="451"/>
                      </a:lnTo>
                      <a:lnTo>
                        <a:pt x="0" y="15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78"/>
                <p:cNvSpPr/>
                <p:nvPr/>
              </p:nvSpPr>
              <p:spPr bwMode="auto">
                <a:xfrm>
                  <a:off x="3352379" y="2459594"/>
                  <a:ext cx="13457" cy="133285"/>
                </a:xfrm>
                <a:custGeom>
                  <a:avLst/>
                  <a:gdLst>
                    <a:gd name="T0" fmla="*/ 0 w 94"/>
                    <a:gd name="T1" fmla="*/ 0 h 917"/>
                    <a:gd name="T2" fmla="*/ 0 w 94"/>
                    <a:gd name="T3" fmla="*/ 917 h 917"/>
                    <a:gd name="T4" fmla="*/ 94 w 94"/>
                    <a:gd name="T5" fmla="*/ 917 h 917"/>
                    <a:gd name="T6" fmla="*/ 94 w 94"/>
                    <a:gd name="T7" fmla="*/ 112 h 917"/>
                    <a:gd name="T8" fmla="*/ 0 w 94"/>
                    <a:gd name="T9" fmla="*/ 0 h 9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4" h="917">
                      <a:moveTo>
                        <a:pt x="0" y="0"/>
                      </a:moveTo>
                      <a:lnTo>
                        <a:pt x="0" y="917"/>
                      </a:lnTo>
                      <a:lnTo>
                        <a:pt x="94" y="917"/>
                      </a:lnTo>
                      <a:lnTo>
                        <a:pt x="94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83"/>
                <p:cNvSpPr/>
                <p:nvPr/>
              </p:nvSpPr>
              <p:spPr bwMode="auto">
                <a:xfrm>
                  <a:off x="3015321" y="2467924"/>
                  <a:ext cx="73692" cy="125596"/>
                </a:xfrm>
                <a:custGeom>
                  <a:avLst/>
                  <a:gdLst>
                    <a:gd name="T0" fmla="*/ 0 w 508"/>
                    <a:gd name="T1" fmla="*/ 862 h 862"/>
                    <a:gd name="T2" fmla="*/ 508 w 508"/>
                    <a:gd name="T3" fmla="*/ 862 h 862"/>
                    <a:gd name="T4" fmla="*/ 508 w 508"/>
                    <a:gd name="T5" fmla="*/ 254 h 862"/>
                    <a:gd name="T6" fmla="*/ 254 w 508"/>
                    <a:gd name="T7" fmla="*/ 0 h 862"/>
                    <a:gd name="T8" fmla="*/ 254 w 508"/>
                    <a:gd name="T9" fmla="*/ 0 h 862"/>
                    <a:gd name="T10" fmla="*/ 0 w 508"/>
                    <a:gd name="T11" fmla="*/ 254 h 862"/>
                    <a:gd name="T12" fmla="*/ 0 w 508"/>
                    <a:gd name="T13" fmla="*/ 862 h 8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8" h="862">
                      <a:moveTo>
                        <a:pt x="0" y="862"/>
                      </a:moveTo>
                      <a:lnTo>
                        <a:pt x="508" y="862"/>
                      </a:lnTo>
                      <a:lnTo>
                        <a:pt x="508" y="254"/>
                      </a:lnTo>
                      <a:cubicBezTo>
                        <a:pt x="508" y="114"/>
                        <a:pt x="394" y="0"/>
                        <a:pt x="254" y="0"/>
                      </a:cubicBezTo>
                      <a:lnTo>
                        <a:pt x="254" y="0"/>
                      </a:lnTo>
                      <a:cubicBezTo>
                        <a:pt x="114" y="0"/>
                        <a:pt x="0" y="114"/>
                        <a:pt x="0" y="254"/>
                      </a:cubicBezTo>
                      <a:lnTo>
                        <a:pt x="0" y="8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86"/>
                <p:cNvSpPr/>
                <p:nvPr/>
              </p:nvSpPr>
              <p:spPr bwMode="auto">
                <a:xfrm>
                  <a:off x="2775023" y="2544179"/>
                  <a:ext cx="100605" cy="49982"/>
                </a:xfrm>
                <a:custGeom>
                  <a:avLst/>
                  <a:gdLst>
                    <a:gd name="T0" fmla="*/ 136 w 689"/>
                    <a:gd name="T1" fmla="*/ 338 h 346"/>
                    <a:gd name="T2" fmla="*/ 136 w 689"/>
                    <a:gd name="T3" fmla="*/ 100 h 346"/>
                    <a:gd name="T4" fmla="*/ 262 w 689"/>
                    <a:gd name="T5" fmla="*/ 100 h 346"/>
                    <a:gd name="T6" fmla="*/ 262 w 689"/>
                    <a:gd name="T7" fmla="*/ 336 h 346"/>
                    <a:gd name="T8" fmla="*/ 406 w 689"/>
                    <a:gd name="T9" fmla="*/ 336 h 346"/>
                    <a:gd name="T10" fmla="*/ 406 w 689"/>
                    <a:gd name="T11" fmla="*/ 98 h 346"/>
                    <a:gd name="T12" fmla="*/ 546 w 689"/>
                    <a:gd name="T13" fmla="*/ 98 h 346"/>
                    <a:gd name="T14" fmla="*/ 546 w 689"/>
                    <a:gd name="T15" fmla="*/ 346 h 346"/>
                    <a:gd name="T16" fmla="*/ 689 w 689"/>
                    <a:gd name="T17" fmla="*/ 346 h 346"/>
                    <a:gd name="T18" fmla="*/ 689 w 689"/>
                    <a:gd name="T19" fmla="*/ 0 h 346"/>
                    <a:gd name="T20" fmla="*/ 0 w 689"/>
                    <a:gd name="T21" fmla="*/ 0 h 346"/>
                    <a:gd name="T22" fmla="*/ 0 w 689"/>
                    <a:gd name="T23" fmla="*/ 340 h 346"/>
                    <a:gd name="T24" fmla="*/ 136 w 689"/>
                    <a:gd name="T25" fmla="*/ 338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89" h="346">
                      <a:moveTo>
                        <a:pt x="136" y="338"/>
                      </a:moveTo>
                      <a:lnTo>
                        <a:pt x="136" y="100"/>
                      </a:lnTo>
                      <a:lnTo>
                        <a:pt x="262" y="100"/>
                      </a:lnTo>
                      <a:lnTo>
                        <a:pt x="262" y="336"/>
                      </a:lnTo>
                      <a:lnTo>
                        <a:pt x="406" y="336"/>
                      </a:lnTo>
                      <a:lnTo>
                        <a:pt x="406" y="98"/>
                      </a:lnTo>
                      <a:lnTo>
                        <a:pt x="546" y="98"/>
                      </a:lnTo>
                      <a:lnTo>
                        <a:pt x="546" y="346"/>
                      </a:lnTo>
                      <a:lnTo>
                        <a:pt x="689" y="346"/>
                      </a:lnTo>
                      <a:lnTo>
                        <a:pt x="689" y="0"/>
                      </a:lnTo>
                      <a:lnTo>
                        <a:pt x="0" y="0"/>
                      </a:lnTo>
                      <a:lnTo>
                        <a:pt x="0" y="340"/>
                      </a:lnTo>
                      <a:lnTo>
                        <a:pt x="136" y="338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Freeform 87"/>
                <p:cNvSpPr/>
                <p:nvPr/>
              </p:nvSpPr>
              <p:spPr bwMode="auto">
                <a:xfrm>
                  <a:off x="2855122" y="2470488"/>
                  <a:ext cx="20505" cy="58953"/>
                </a:xfrm>
                <a:custGeom>
                  <a:avLst/>
                  <a:gdLst>
                    <a:gd name="T0" fmla="*/ 0 w 141"/>
                    <a:gd name="T1" fmla="*/ 0 h 404"/>
                    <a:gd name="T2" fmla="*/ 0 w 141"/>
                    <a:gd name="T3" fmla="*/ 404 h 404"/>
                    <a:gd name="T4" fmla="*/ 141 w 141"/>
                    <a:gd name="T5" fmla="*/ 404 h 404"/>
                    <a:gd name="T6" fmla="*/ 141 w 141"/>
                    <a:gd name="T7" fmla="*/ 11 h 404"/>
                    <a:gd name="T8" fmla="*/ 0 w 141"/>
                    <a:gd name="T9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404">
                      <a:moveTo>
                        <a:pt x="0" y="0"/>
                      </a:moveTo>
                      <a:lnTo>
                        <a:pt x="0" y="404"/>
                      </a:lnTo>
                      <a:lnTo>
                        <a:pt x="141" y="404"/>
                      </a:lnTo>
                      <a:lnTo>
                        <a:pt x="141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Freeform 88"/>
                <p:cNvSpPr/>
                <p:nvPr/>
              </p:nvSpPr>
              <p:spPr bwMode="auto">
                <a:xfrm>
                  <a:off x="2814111" y="2467284"/>
                  <a:ext cx="19224" cy="62157"/>
                </a:xfrm>
                <a:custGeom>
                  <a:avLst/>
                  <a:gdLst>
                    <a:gd name="T0" fmla="*/ 0 w 132"/>
                    <a:gd name="T1" fmla="*/ 0 h 428"/>
                    <a:gd name="T2" fmla="*/ 0 w 132"/>
                    <a:gd name="T3" fmla="*/ 428 h 428"/>
                    <a:gd name="T4" fmla="*/ 132 w 132"/>
                    <a:gd name="T5" fmla="*/ 428 h 428"/>
                    <a:gd name="T6" fmla="*/ 132 w 132"/>
                    <a:gd name="T7" fmla="*/ 6 h 428"/>
                    <a:gd name="T8" fmla="*/ 0 w 132"/>
                    <a:gd name="T9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428">
                      <a:moveTo>
                        <a:pt x="0" y="0"/>
                      </a:moveTo>
                      <a:lnTo>
                        <a:pt x="0" y="428"/>
                      </a:lnTo>
                      <a:lnTo>
                        <a:pt x="132" y="428"/>
                      </a:lnTo>
                      <a:lnTo>
                        <a:pt x="132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Freeform 89"/>
                <p:cNvSpPr/>
                <p:nvPr/>
              </p:nvSpPr>
              <p:spPr bwMode="auto">
                <a:xfrm>
                  <a:off x="2775664" y="2462157"/>
                  <a:ext cx="17302" cy="66002"/>
                </a:xfrm>
                <a:custGeom>
                  <a:avLst/>
                  <a:gdLst>
                    <a:gd name="T0" fmla="*/ 0 w 117"/>
                    <a:gd name="T1" fmla="*/ 0 h 451"/>
                    <a:gd name="T2" fmla="*/ 0 w 117"/>
                    <a:gd name="T3" fmla="*/ 451 h 451"/>
                    <a:gd name="T4" fmla="*/ 117 w 117"/>
                    <a:gd name="T5" fmla="*/ 451 h 451"/>
                    <a:gd name="T6" fmla="*/ 117 w 117"/>
                    <a:gd name="T7" fmla="*/ 15 h 451"/>
                    <a:gd name="T8" fmla="*/ 0 w 117"/>
                    <a:gd name="T9" fmla="*/ 0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451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17" y="451"/>
                      </a:lnTo>
                      <a:lnTo>
                        <a:pt x="117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90"/>
                <p:cNvSpPr/>
                <p:nvPr/>
              </p:nvSpPr>
              <p:spPr bwMode="auto">
                <a:xfrm>
                  <a:off x="2739779" y="2459594"/>
                  <a:ext cx="14097" cy="133285"/>
                </a:xfrm>
                <a:custGeom>
                  <a:avLst/>
                  <a:gdLst>
                    <a:gd name="T0" fmla="*/ 93 w 93"/>
                    <a:gd name="T1" fmla="*/ 0 h 917"/>
                    <a:gd name="T2" fmla="*/ 93 w 93"/>
                    <a:gd name="T3" fmla="*/ 917 h 917"/>
                    <a:gd name="T4" fmla="*/ 0 w 93"/>
                    <a:gd name="T5" fmla="*/ 917 h 917"/>
                    <a:gd name="T6" fmla="*/ 0 w 93"/>
                    <a:gd name="T7" fmla="*/ 112 h 917"/>
                    <a:gd name="T8" fmla="*/ 93 w 93"/>
                    <a:gd name="T9" fmla="*/ 0 h 9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917">
                      <a:moveTo>
                        <a:pt x="93" y="0"/>
                      </a:moveTo>
                      <a:lnTo>
                        <a:pt x="93" y="917"/>
                      </a:lnTo>
                      <a:lnTo>
                        <a:pt x="0" y="917"/>
                      </a:lnTo>
                      <a:lnTo>
                        <a:pt x="0" y="11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96"/>
                <p:cNvSpPr/>
                <p:nvPr/>
              </p:nvSpPr>
              <p:spPr bwMode="auto">
                <a:xfrm>
                  <a:off x="2655835" y="2354504"/>
                  <a:ext cx="33321" cy="238376"/>
                </a:xfrm>
                <a:custGeom>
                  <a:avLst/>
                  <a:gdLst>
                    <a:gd name="T0" fmla="*/ 226 w 230"/>
                    <a:gd name="T1" fmla="*/ 0 h 1632"/>
                    <a:gd name="T2" fmla="*/ 230 w 230"/>
                    <a:gd name="T3" fmla="*/ 1632 h 1632"/>
                    <a:gd name="T4" fmla="*/ 0 w 230"/>
                    <a:gd name="T5" fmla="*/ 1591 h 1632"/>
                    <a:gd name="T6" fmla="*/ 0 w 230"/>
                    <a:gd name="T7" fmla="*/ 279 h 1632"/>
                    <a:gd name="T8" fmla="*/ 226 w 230"/>
                    <a:gd name="T9" fmla="*/ 0 h 1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1632">
                      <a:moveTo>
                        <a:pt x="226" y="0"/>
                      </a:moveTo>
                      <a:lnTo>
                        <a:pt x="230" y="1632"/>
                      </a:lnTo>
                      <a:lnTo>
                        <a:pt x="0" y="1591"/>
                      </a:lnTo>
                      <a:lnTo>
                        <a:pt x="0" y="279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11616276" y="6396038"/>
                <a:ext cx="303212" cy="303212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文本占位符 85"/>
          <p:cNvSpPr txBox="1"/>
          <p:nvPr/>
        </p:nvSpPr>
        <p:spPr>
          <a:xfrm>
            <a:off x="6349525" y="109961"/>
            <a:ext cx="6585781" cy="16850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Problem</a:t>
            </a:r>
          </a:p>
        </p:txBody>
      </p: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228070" y="3111817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728227" y="1551115"/>
            <a:ext cx="4286457" cy="4358650"/>
            <a:chOff x="3376613" y="692150"/>
            <a:chExt cx="5435600" cy="5527147"/>
          </a:xfrm>
        </p:grpSpPr>
        <p:sp>
          <p:nvSpPr>
            <p:cNvPr id="89" name="Freeform 488"/>
            <p:cNvSpPr>
              <a:spLocks/>
            </p:cNvSpPr>
            <p:nvPr/>
          </p:nvSpPr>
          <p:spPr bwMode="auto">
            <a:xfrm>
              <a:off x="6153150" y="692150"/>
              <a:ext cx="2659063" cy="2659063"/>
            </a:xfrm>
            <a:custGeom>
              <a:avLst/>
              <a:gdLst>
                <a:gd name="T0" fmla="*/ 591 w 776"/>
                <a:gd name="T1" fmla="*/ 0 h 776"/>
                <a:gd name="T2" fmla="*/ 184 w 776"/>
                <a:gd name="T3" fmla="*/ 0 h 776"/>
                <a:gd name="T4" fmla="*/ 0 w 776"/>
                <a:gd name="T5" fmla="*/ 185 h 776"/>
                <a:gd name="T6" fmla="*/ 0 w 776"/>
                <a:gd name="T7" fmla="*/ 592 h 776"/>
                <a:gd name="T8" fmla="*/ 184 w 776"/>
                <a:gd name="T9" fmla="*/ 776 h 776"/>
                <a:gd name="T10" fmla="*/ 591 w 776"/>
                <a:gd name="T11" fmla="*/ 776 h 776"/>
                <a:gd name="T12" fmla="*/ 776 w 776"/>
                <a:gd name="T13" fmla="*/ 592 h 776"/>
                <a:gd name="T14" fmla="*/ 776 w 776"/>
                <a:gd name="T15" fmla="*/ 185 h 776"/>
                <a:gd name="T16" fmla="*/ 591 w 776"/>
                <a:gd name="T17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776">
                  <a:moveTo>
                    <a:pt x="591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2" y="0"/>
                    <a:pt x="0" y="83"/>
                    <a:pt x="0" y="185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0" y="694"/>
                    <a:pt x="82" y="776"/>
                    <a:pt x="184" y="776"/>
                  </a:cubicBezTo>
                  <a:cubicBezTo>
                    <a:pt x="591" y="776"/>
                    <a:pt x="591" y="776"/>
                    <a:pt x="591" y="776"/>
                  </a:cubicBezTo>
                  <a:cubicBezTo>
                    <a:pt x="693" y="776"/>
                    <a:pt x="776" y="694"/>
                    <a:pt x="776" y="592"/>
                  </a:cubicBezTo>
                  <a:cubicBezTo>
                    <a:pt x="776" y="185"/>
                    <a:pt x="776" y="185"/>
                    <a:pt x="776" y="185"/>
                  </a:cubicBezTo>
                  <a:cubicBezTo>
                    <a:pt x="776" y="83"/>
                    <a:pt x="693" y="0"/>
                    <a:pt x="59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0" name="Freeform 489"/>
            <p:cNvSpPr>
              <a:spLocks/>
            </p:cNvSpPr>
            <p:nvPr/>
          </p:nvSpPr>
          <p:spPr bwMode="auto">
            <a:xfrm>
              <a:off x="6118226" y="3558647"/>
              <a:ext cx="2659063" cy="2660650"/>
            </a:xfrm>
            <a:custGeom>
              <a:avLst/>
              <a:gdLst>
                <a:gd name="T0" fmla="*/ 591 w 776"/>
                <a:gd name="T1" fmla="*/ 776 h 776"/>
                <a:gd name="T2" fmla="*/ 184 w 776"/>
                <a:gd name="T3" fmla="*/ 776 h 776"/>
                <a:gd name="T4" fmla="*/ 0 w 776"/>
                <a:gd name="T5" fmla="*/ 591 h 776"/>
                <a:gd name="T6" fmla="*/ 0 w 776"/>
                <a:gd name="T7" fmla="*/ 184 h 776"/>
                <a:gd name="T8" fmla="*/ 184 w 776"/>
                <a:gd name="T9" fmla="*/ 0 h 776"/>
                <a:gd name="T10" fmla="*/ 591 w 776"/>
                <a:gd name="T11" fmla="*/ 0 h 776"/>
                <a:gd name="T12" fmla="*/ 776 w 776"/>
                <a:gd name="T13" fmla="*/ 184 h 776"/>
                <a:gd name="T14" fmla="*/ 776 w 776"/>
                <a:gd name="T15" fmla="*/ 591 h 776"/>
                <a:gd name="T16" fmla="*/ 591 w 776"/>
                <a:gd name="T17" fmla="*/ 77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776">
                  <a:moveTo>
                    <a:pt x="591" y="776"/>
                  </a:moveTo>
                  <a:cubicBezTo>
                    <a:pt x="184" y="776"/>
                    <a:pt x="184" y="776"/>
                    <a:pt x="184" y="776"/>
                  </a:cubicBezTo>
                  <a:cubicBezTo>
                    <a:pt x="82" y="776"/>
                    <a:pt x="0" y="693"/>
                    <a:pt x="0" y="5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2" y="0"/>
                    <a:pt x="184" y="0"/>
                  </a:cubicBezTo>
                  <a:cubicBezTo>
                    <a:pt x="591" y="0"/>
                    <a:pt x="591" y="0"/>
                    <a:pt x="591" y="0"/>
                  </a:cubicBezTo>
                  <a:cubicBezTo>
                    <a:pt x="693" y="0"/>
                    <a:pt x="776" y="82"/>
                    <a:pt x="776" y="184"/>
                  </a:cubicBezTo>
                  <a:cubicBezTo>
                    <a:pt x="776" y="591"/>
                    <a:pt x="776" y="591"/>
                    <a:pt x="776" y="591"/>
                  </a:cubicBezTo>
                  <a:cubicBezTo>
                    <a:pt x="776" y="693"/>
                    <a:pt x="693" y="776"/>
                    <a:pt x="591" y="77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1" name="Freeform 490"/>
            <p:cNvSpPr>
              <a:spLocks/>
            </p:cNvSpPr>
            <p:nvPr/>
          </p:nvSpPr>
          <p:spPr bwMode="auto">
            <a:xfrm>
              <a:off x="3376613" y="692150"/>
              <a:ext cx="2659063" cy="2659063"/>
            </a:xfrm>
            <a:custGeom>
              <a:avLst/>
              <a:gdLst>
                <a:gd name="T0" fmla="*/ 592 w 776"/>
                <a:gd name="T1" fmla="*/ 0 h 776"/>
                <a:gd name="T2" fmla="*/ 185 w 776"/>
                <a:gd name="T3" fmla="*/ 0 h 776"/>
                <a:gd name="T4" fmla="*/ 0 w 776"/>
                <a:gd name="T5" fmla="*/ 185 h 776"/>
                <a:gd name="T6" fmla="*/ 0 w 776"/>
                <a:gd name="T7" fmla="*/ 592 h 776"/>
                <a:gd name="T8" fmla="*/ 185 w 776"/>
                <a:gd name="T9" fmla="*/ 776 h 776"/>
                <a:gd name="T10" fmla="*/ 592 w 776"/>
                <a:gd name="T11" fmla="*/ 776 h 776"/>
                <a:gd name="T12" fmla="*/ 776 w 776"/>
                <a:gd name="T13" fmla="*/ 592 h 776"/>
                <a:gd name="T14" fmla="*/ 776 w 776"/>
                <a:gd name="T15" fmla="*/ 185 h 776"/>
                <a:gd name="T16" fmla="*/ 592 w 776"/>
                <a:gd name="T17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776">
                  <a:moveTo>
                    <a:pt x="592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83" y="0"/>
                    <a:pt x="0" y="83"/>
                    <a:pt x="0" y="185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0" y="694"/>
                    <a:pt x="83" y="776"/>
                    <a:pt x="185" y="776"/>
                  </a:cubicBezTo>
                  <a:cubicBezTo>
                    <a:pt x="592" y="776"/>
                    <a:pt x="592" y="776"/>
                    <a:pt x="592" y="776"/>
                  </a:cubicBezTo>
                  <a:cubicBezTo>
                    <a:pt x="694" y="776"/>
                    <a:pt x="776" y="694"/>
                    <a:pt x="776" y="592"/>
                  </a:cubicBezTo>
                  <a:cubicBezTo>
                    <a:pt x="776" y="185"/>
                    <a:pt x="776" y="185"/>
                    <a:pt x="776" y="185"/>
                  </a:cubicBezTo>
                  <a:cubicBezTo>
                    <a:pt x="776" y="83"/>
                    <a:pt x="694" y="0"/>
                    <a:pt x="59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2" name="Freeform 491"/>
            <p:cNvSpPr>
              <a:spLocks/>
            </p:cNvSpPr>
            <p:nvPr/>
          </p:nvSpPr>
          <p:spPr bwMode="auto">
            <a:xfrm>
              <a:off x="3376613" y="3502025"/>
              <a:ext cx="2659063" cy="2660650"/>
            </a:xfrm>
            <a:custGeom>
              <a:avLst/>
              <a:gdLst>
                <a:gd name="T0" fmla="*/ 592 w 776"/>
                <a:gd name="T1" fmla="*/ 776 h 776"/>
                <a:gd name="T2" fmla="*/ 185 w 776"/>
                <a:gd name="T3" fmla="*/ 776 h 776"/>
                <a:gd name="T4" fmla="*/ 0 w 776"/>
                <a:gd name="T5" fmla="*/ 591 h 776"/>
                <a:gd name="T6" fmla="*/ 0 w 776"/>
                <a:gd name="T7" fmla="*/ 184 h 776"/>
                <a:gd name="T8" fmla="*/ 185 w 776"/>
                <a:gd name="T9" fmla="*/ 0 h 776"/>
                <a:gd name="T10" fmla="*/ 592 w 776"/>
                <a:gd name="T11" fmla="*/ 0 h 776"/>
                <a:gd name="T12" fmla="*/ 776 w 776"/>
                <a:gd name="T13" fmla="*/ 184 h 776"/>
                <a:gd name="T14" fmla="*/ 776 w 776"/>
                <a:gd name="T15" fmla="*/ 591 h 776"/>
                <a:gd name="T16" fmla="*/ 592 w 776"/>
                <a:gd name="T17" fmla="*/ 776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776">
                  <a:moveTo>
                    <a:pt x="592" y="776"/>
                  </a:moveTo>
                  <a:cubicBezTo>
                    <a:pt x="185" y="776"/>
                    <a:pt x="185" y="776"/>
                    <a:pt x="185" y="776"/>
                  </a:cubicBezTo>
                  <a:cubicBezTo>
                    <a:pt x="83" y="776"/>
                    <a:pt x="0" y="693"/>
                    <a:pt x="0" y="5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5" y="0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694" y="0"/>
                    <a:pt x="776" y="82"/>
                    <a:pt x="776" y="184"/>
                  </a:cubicBezTo>
                  <a:cubicBezTo>
                    <a:pt x="776" y="591"/>
                    <a:pt x="776" y="591"/>
                    <a:pt x="776" y="591"/>
                  </a:cubicBezTo>
                  <a:cubicBezTo>
                    <a:pt x="776" y="693"/>
                    <a:pt x="694" y="776"/>
                    <a:pt x="592" y="77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3" name="Freeform 493"/>
            <p:cNvSpPr>
              <a:spLocks/>
            </p:cNvSpPr>
            <p:nvPr/>
          </p:nvSpPr>
          <p:spPr bwMode="auto">
            <a:xfrm>
              <a:off x="6148388" y="1878013"/>
              <a:ext cx="1492250" cy="1477963"/>
            </a:xfrm>
            <a:custGeom>
              <a:avLst/>
              <a:gdLst>
                <a:gd name="T0" fmla="*/ 0 w 435"/>
                <a:gd name="T1" fmla="*/ 0 h 431"/>
                <a:gd name="T2" fmla="*/ 0 w 435"/>
                <a:gd name="T3" fmla="*/ 348 h 431"/>
                <a:gd name="T4" fmla="*/ 83 w 435"/>
                <a:gd name="T5" fmla="*/ 431 h 431"/>
                <a:gd name="T6" fmla="*/ 435 w 435"/>
                <a:gd name="T7" fmla="*/ 431 h 431"/>
                <a:gd name="T8" fmla="*/ 0 w 435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431">
                  <a:moveTo>
                    <a:pt x="0" y="0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0" y="394"/>
                    <a:pt x="37" y="431"/>
                    <a:pt x="83" y="431"/>
                  </a:cubicBezTo>
                  <a:cubicBezTo>
                    <a:pt x="435" y="431"/>
                    <a:pt x="435" y="431"/>
                    <a:pt x="435" y="431"/>
                  </a:cubicBezTo>
                  <a:cubicBezTo>
                    <a:pt x="425" y="197"/>
                    <a:pt x="235" y="9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4" name="Freeform 495"/>
            <p:cNvSpPr>
              <a:spLocks/>
            </p:cNvSpPr>
            <p:nvPr/>
          </p:nvSpPr>
          <p:spPr bwMode="auto">
            <a:xfrm>
              <a:off x="6148388" y="3498850"/>
              <a:ext cx="1492250" cy="1477963"/>
            </a:xfrm>
            <a:custGeom>
              <a:avLst/>
              <a:gdLst>
                <a:gd name="T0" fmla="*/ 0 w 435"/>
                <a:gd name="T1" fmla="*/ 83 h 431"/>
                <a:gd name="T2" fmla="*/ 0 w 435"/>
                <a:gd name="T3" fmla="*/ 431 h 431"/>
                <a:gd name="T4" fmla="*/ 435 w 435"/>
                <a:gd name="T5" fmla="*/ 0 h 431"/>
                <a:gd name="T6" fmla="*/ 83 w 435"/>
                <a:gd name="T7" fmla="*/ 0 h 431"/>
                <a:gd name="T8" fmla="*/ 0 w 435"/>
                <a:gd name="T9" fmla="*/ 8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431">
                  <a:moveTo>
                    <a:pt x="0" y="83"/>
                  </a:moveTo>
                  <a:cubicBezTo>
                    <a:pt x="0" y="431"/>
                    <a:pt x="0" y="431"/>
                    <a:pt x="0" y="431"/>
                  </a:cubicBezTo>
                  <a:cubicBezTo>
                    <a:pt x="235" y="422"/>
                    <a:pt x="425" y="234"/>
                    <a:pt x="43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5" name="Freeform 497"/>
            <p:cNvSpPr>
              <a:spLocks/>
            </p:cNvSpPr>
            <p:nvPr/>
          </p:nvSpPr>
          <p:spPr bwMode="auto">
            <a:xfrm>
              <a:off x="4548188" y="1878013"/>
              <a:ext cx="1490663" cy="1477963"/>
            </a:xfrm>
            <a:custGeom>
              <a:avLst/>
              <a:gdLst>
                <a:gd name="T0" fmla="*/ 435 w 435"/>
                <a:gd name="T1" fmla="*/ 348 h 431"/>
                <a:gd name="T2" fmla="*/ 435 w 435"/>
                <a:gd name="T3" fmla="*/ 0 h 431"/>
                <a:gd name="T4" fmla="*/ 0 w 435"/>
                <a:gd name="T5" fmla="*/ 431 h 431"/>
                <a:gd name="T6" fmla="*/ 352 w 435"/>
                <a:gd name="T7" fmla="*/ 431 h 431"/>
                <a:gd name="T8" fmla="*/ 435 w 435"/>
                <a:gd name="T9" fmla="*/ 34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431">
                  <a:moveTo>
                    <a:pt x="435" y="348"/>
                  </a:moveTo>
                  <a:cubicBezTo>
                    <a:pt x="435" y="0"/>
                    <a:pt x="435" y="0"/>
                    <a:pt x="435" y="0"/>
                  </a:cubicBezTo>
                  <a:cubicBezTo>
                    <a:pt x="200" y="9"/>
                    <a:pt x="10" y="197"/>
                    <a:pt x="0" y="431"/>
                  </a:cubicBezTo>
                  <a:cubicBezTo>
                    <a:pt x="352" y="431"/>
                    <a:pt x="352" y="431"/>
                    <a:pt x="352" y="431"/>
                  </a:cubicBezTo>
                  <a:cubicBezTo>
                    <a:pt x="398" y="431"/>
                    <a:pt x="435" y="394"/>
                    <a:pt x="435" y="3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6" name="Freeform 499"/>
            <p:cNvSpPr>
              <a:spLocks/>
            </p:cNvSpPr>
            <p:nvPr/>
          </p:nvSpPr>
          <p:spPr bwMode="auto">
            <a:xfrm>
              <a:off x="4548188" y="3498850"/>
              <a:ext cx="1490663" cy="1477963"/>
            </a:xfrm>
            <a:custGeom>
              <a:avLst/>
              <a:gdLst>
                <a:gd name="T0" fmla="*/ 352 w 435"/>
                <a:gd name="T1" fmla="*/ 0 h 431"/>
                <a:gd name="T2" fmla="*/ 0 w 435"/>
                <a:gd name="T3" fmla="*/ 0 h 431"/>
                <a:gd name="T4" fmla="*/ 435 w 435"/>
                <a:gd name="T5" fmla="*/ 431 h 431"/>
                <a:gd name="T6" fmla="*/ 435 w 435"/>
                <a:gd name="T7" fmla="*/ 83 h 431"/>
                <a:gd name="T8" fmla="*/ 352 w 435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431">
                  <a:moveTo>
                    <a:pt x="3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234"/>
                    <a:pt x="200" y="422"/>
                    <a:pt x="435" y="43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435" y="37"/>
                    <a:pt x="398" y="0"/>
                    <a:pt x="35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7" name="Oval 500"/>
            <p:cNvSpPr>
              <a:spLocks noChangeArrowheads="1"/>
            </p:cNvSpPr>
            <p:nvPr/>
          </p:nvSpPr>
          <p:spPr bwMode="auto">
            <a:xfrm>
              <a:off x="5127625" y="2471738"/>
              <a:ext cx="1916113" cy="19145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" name="Oval 501"/>
            <p:cNvSpPr>
              <a:spLocks noChangeArrowheads="1"/>
            </p:cNvSpPr>
            <p:nvPr/>
          </p:nvSpPr>
          <p:spPr bwMode="auto">
            <a:xfrm>
              <a:off x="5192713" y="2536825"/>
              <a:ext cx="1789113" cy="178911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" name="Rectangle 504"/>
            <p:cNvSpPr>
              <a:spLocks noChangeArrowheads="1"/>
            </p:cNvSpPr>
            <p:nvPr/>
          </p:nvSpPr>
          <p:spPr bwMode="auto">
            <a:xfrm>
              <a:off x="5549900" y="3457575"/>
              <a:ext cx="82" cy="3512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513"/>
            <p:cNvSpPr>
              <a:spLocks noChangeArrowheads="1"/>
            </p:cNvSpPr>
            <p:nvPr/>
          </p:nvSpPr>
          <p:spPr bwMode="auto">
            <a:xfrm>
              <a:off x="3762375" y="1222375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514"/>
            <p:cNvSpPr>
              <a:spLocks noChangeArrowheads="1"/>
            </p:cNvSpPr>
            <p:nvPr/>
          </p:nvSpPr>
          <p:spPr bwMode="auto">
            <a:xfrm>
              <a:off x="3844925" y="1222375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515"/>
            <p:cNvSpPr>
              <a:spLocks noChangeArrowheads="1"/>
            </p:cNvSpPr>
            <p:nvPr/>
          </p:nvSpPr>
          <p:spPr bwMode="auto">
            <a:xfrm>
              <a:off x="4351338" y="1222375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548"/>
            <p:cNvSpPr>
              <a:spLocks noChangeArrowheads="1"/>
            </p:cNvSpPr>
            <p:nvPr/>
          </p:nvSpPr>
          <p:spPr bwMode="auto">
            <a:xfrm>
              <a:off x="3762375" y="5075238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549"/>
            <p:cNvSpPr>
              <a:spLocks noChangeArrowheads="1"/>
            </p:cNvSpPr>
            <p:nvPr/>
          </p:nvSpPr>
          <p:spPr bwMode="auto">
            <a:xfrm>
              <a:off x="4283074" y="5075238"/>
              <a:ext cx="103188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550"/>
            <p:cNvSpPr>
              <a:spLocks noChangeArrowheads="1"/>
            </p:cNvSpPr>
            <p:nvPr/>
          </p:nvSpPr>
          <p:spPr bwMode="auto">
            <a:xfrm>
              <a:off x="4351338" y="5075238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556"/>
            <p:cNvSpPr>
              <a:spLocks noChangeArrowheads="1"/>
            </p:cNvSpPr>
            <p:nvPr/>
          </p:nvSpPr>
          <p:spPr bwMode="auto">
            <a:xfrm>
              <a:off x="4575175" y="5307012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559"/>
            <p:cNvSpPr>
              <a:spLocks noChangeArrowheads="1"/>
            </p:cNvSpPr>
            <p:nvPr/>
          </p:nvSpPr>
          <p:spPr bwMode="auto">
            <a:xfrm>
              <a:off x="4784725" y="5307012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560"/>
            <p:cNvSpPr>
              <a:spLocks noChangeArrowheads="1"/>
            </p:cNvSpPr>
            <p:nvPr/>
          </p:nvSpPr>
          <p:spPr bwMode="auto">
            <a:xfrm>
              <a:off x="4818063" y="5307012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562"/>
            <p:cNvSpPr>
              <a:spLocks noChangeArrowheads="1"/>
            </p:cNvSpPr>
            <p:nvPr/>
          </p:nvSpPr>
          <p:spPr bwMode="auto">
            <a:xfrm>
              <a:off x="5421313" y="5307012"/>
              <a:ext cx="24393" cy="117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6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imes New Roman" panose="02020603050405020304" pitchFamily="18" charset="0"/>
                </a:rPr>
                <a:t>.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  <p:sp>
          <p:nvSpPr>
            <p:cNvPr id="110" name="Rectangle 566"/>
            <p:cNvSpPr>
              <a:spLocks noChangeArrowheads="1"/>
            </p:cNvSpPr>
            <p:nvPr/>
          </p:nvSpPr>
          <p:spPr bwMode="auto">
            <a:xfrm>
              <a:off x="3870325" y="543401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570"/>
            <p:cNvSpPr>
              <a:spLocks noChangeArrowheads="1"/>
            </p:cNvSpPr>
            <p:nvPr/>
          </p:nvSpPr>
          <p:spPr bwMode="auto">
            <a:xfrm>
              <a:off x="4375150" y="543401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572"/>
            <p:cNvSpPr>
              <a:spLocks noChangeArrowheads="1"/>
            </p:cNvSpPr>
            <p:nvPr/>
          </p:nvSpPr>
          <p:spPr bwMode="auto">
            <a:xfrm>
              <a:off x="4945063" y="543401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573"/>
            <p:cNvSpPr>
              <a:spLocks noChangeArrowheads="1"/>
            </p:cNvSpPr>
            <p:nvPr/>
          </p:nvSpPr>
          <p:spPr bwMode="auto">
            <a:xfrm>
              <a:off x="4979988" y="543401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576"/>
            <p:cNvSpPr>
              <a:spLocks noChangeArrowheads="1"/>
            </p:cNvSpPr>
            <p:nvPr/>
          </p:nvSpPr>
          <p:spPr bwMode="auto">
            <a:xfrm>
              <a:off x="3829050" y="5559425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580"/>
            <p:cNvSpPr>
              <a:spLocks noChangeArrowheads="1"/>
            </p:cNvSpPr>
            <p:nvPr/>
          </p:nvSpPr>
          <p:spPr bwMode="auto">
            <a:xfrm>
              <a:off x="4117975" y="5559425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583"/>
            <p:cNvSpPr>
              <a:spLocks noChangeArrowheads="1"/>
            </p:cNvSpPr>
            <p:nvPr/>
          </p:nvSpPr>
          <p:spPr bwMode="auto">
            <a:xfrm>
              <a:off x="7372350" y="1216025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621"/>
            <p:cNvSpPr>
              <a:spLocks noChangeArrowheads="1"/>
            </p:cNvSpPr>
            <p:nvPr/>
          </p:nvSpPr>
          <p:spPr bwMode="auto">
            <a:xfrm>
              <a:off x="6748462" y="5314949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625"/>
            <p:cNvSpPr>
              <a:spLocks noChangeArrowheads="1"/>
            </p:cNvSpPr>
            <p:nvPr/>
          </p:nvSpPr>
          <p:spPr bwMode="auto">
            <a:xfrm>
              <a:off x="7562849" y="5314949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626"/>
            <p:cNvSpPr>
              <a:spLocks noChangeArrowheads="1"/>
            </p:cNvSpPr>
            <p:nvPr/>
          </p:nvSpPr>
          <p:spPr bwMode="auto">
            <a:xfrm>
              <a:off x="7588250" y="5314949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627"/>
            <p:cNvSpPr>
              <a:spLocks noChangeArrowheads="1"/>
            </p:cNvSpPr>
            <p:nvPr/>
          </p:nvSpPr>
          <p:spPr bwMode="auto">
            <a:xfrm>
              <a:off x="7620000" y="5314949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629"/>
            <p:cNvSpPr>
              <a:spLocks noChangeArrowheads="1"/>
            </p:cNvSpPr>
            <p:nvPr/>
          </p:nvSpPr>
          <p:spPr bwMode="auto">
            <a:xfrm>
              <a:off x="7797801" y="5314949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630"/>
            <p:cNvSpPr>
              <a:spLocks noChangeArrowheads="1"/>
            </p:cNvSpPr>
            <p:nvPr/>
          </p:nvSpPr>
          <p:spPr bwMode="auto">
            <a:xfrm>
              <a:off x="7831139" y="5314949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632"/>
            <p:cNvSpPr>
              <a:spLocks noChangeArrowheads="1"/>
            </p:cNvSpPr>
            <p:nvPr/>
          </p:nvSpPr>
          <p:spPr bwMode="auto">
            <a:xfrm>
              <a:off x="8434388" y="5314949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633"/>
            <p:cNvSpPr>
              <a:spLocks noChangeArrowheads="1"/>
            </p:cNvSpPr>
            <p:nvPr/>
          </p:nvSpPr>
          <p:spPr bwMode="auto">
            <a:xfrm>
              <a:off x="7189788" y="544036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634"/>
            <p:cNvSpPr>
              <a:spLocks noChangeArrowheads="1"/>
            </p:cNvSpPr>
            <p:nvPr/>
          </p:nvSpPr>
          <p:spPr bwMode="auto">
            <a:xfrm>
              <a:off x="7223125" y="544036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635"/>
            <p:cNvSpPr>
              <a:spLocks noChangeArrowheads="1"/>
            </p:cNvSpPr>
            <p:nvPr/>
          </p:nvSpPr>
          <p:spPr bwMode="auto">
            <a:xfrm>
              <a:off x="7291387" y="544036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637"/>
            <p:cNvSpPr>
              <a:spLocks noChangeArrowheads="1"/>
            </p:cNvSpPr>
            <p:nvPr/>
          </p:nvSpPr>
          <p:spPr bwMode="auto">
            <a:xfrm>
              <a:off x="7564438" y="544036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639"/>
            <p:cNvSpPr>
              <a:spLocks noChangeArrowheads="1"/>
            </p:cNvSpPr>
            <p:nvPr/>
          </p:nvSpPr>
          <p:spPr bwMode="auto">
            <a:xfrm>
              <a:off x="7794625" y="544036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640"/>
            <p:cNvSpPr>
              <a:spLocks noChangeArrowheads="1"/>
            </p:cNvSpPr>
            <p:nvPr/>
          </p:nvSpPr>
          <p:spPr bwMode="auto">
            <a:xfrm>
              <a:off x="7829550" y="544036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641"/>
            <p:cNvSpPr>
              <a:spLocks noChangeArrowheads="1"/>
            </p:cNvSpPr>
            <p:nvPr/>
          </p:nvSpPr>
          <p:spPr bwMode="auto">
            <a:xfrm>
              <a:off x="7854949" y="544036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642"/>
            <p:cNvSpPr>
              <a:spLocks noChangeArrowheads="1"/>
            </p:cNvSpPr>
            <p:nvPr/>
          </p:nvSpPr>
          <p:spPr bwMode="auto">
            <a:xfrm>
              <a:off x="8399463" y="544036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643"/>
            <p:cNvSpPr>
              <a:spLocks noChangeArrowheads="1"/>
            </p:cNvSpPr>
            <p:nvPr/>
          </p:nvSpPr>
          <p:spPr bwMode="auto">
            <a:xfrm>
              <a:off x="8434388" y="5440363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644"/>
            <p:cNvSpPr>
              <a:spLocks noChangeArrowheads="1"/>
            </p:cNvSpPr>
            <p:nvPr/>
          </p:nvSpPr>
          <p:spPr bwMode="auto">
            <a:xfrm>
              <a:off x="7881938" y="5565774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Rectangle 645"/>
            <p:cNvSpPr>
              <a:spLocks noChangeArrowheads="1"/>
            </p:cNvSpPr>
            <p:nvPr/>
          </p:nvSpPr>
          <p:spPr bwMode="auto">
            <a:xfrm>
              <a:off x="7940675" y="5565774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646"/>
            <p:cNvSpPr>
              <a:spLocks noChangeArrowheads="1"/>
            </p:cNvSpPr>
            <p:nvPr/>
          </p:nvSpPr>
          <p:spPr bwMode="auto">
            <a:xfrm>
              <a:off x="8139873" y="5565774"/>
              <a:ext cx="57976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Rectangle 647"/>
            <p:cNvSpPr>
              <a:spLocks noChangeArrowheads="1"/>
            </p:cNvSpPr>
            <p:nvPr/>
          </p:nvSpPr>
          <p:spPr bwMode="auto">
            <a:xfrm>
              <a:off x="8169275" y="5565774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648"/>
            <p:cNvSpPr>
              <a:spLocks noChangeArrowheads="1"/>
            </p:cNvSpPr>
            <p:nvPr/>
          </p:nvSpPr>
          <p:spPr bwMode="auto">
            <a:xfrm>
              <a:off x="8204200" y="5565774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649"/>
            <p:cNvSpPr>
              <a:spLocks noChangeArrowheads="1"/>
            </p:cNvSpPr>
            <p:nvPr/>
          </p:nvSpPr>
          <p:spPr bwMode="auto">
            <a:xfrm>
              <a:off x="8240713" y="5565774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650"/>
            <p:cNvSpPr>
              <a:spLocks noChangeArrowheads="1"/>
            </p:cNvSpPr>
            <p:nvPr/>
          </p:nvSpPr>
          <p:spPr bwMode="auto">
            <a:xfrm>
              <a:off x="8266113" y="5565774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651"/>
            <p:cNvSpPr>
              <a:spLocks noChangeArrowheads="1"/>
            </p:cNvSpPr>
            <p:nvPr/>
          </p:nvSpPr>
          <p:spPr bwMode="auto">
            <a:xfrm>
              <a:off x="8289925" y="5565774"/>
              <a:ext cx="82" cy="351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694"/>
            <p:cNvSpPr>
              <a:spLocks noChangeArrowheads="1"/>
            </p:cNvSpPr>
            <p:nvPr/>
          </p:nvSpPr>
          <p:spPr bwMode="auto">
            <a:xfrm>
              <a:off x="7980362" y="2214563"/>
              <a:ext cx="406550" cy="48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5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imes New Roman" panose="02020603050405020304" pitchFamily="18" charset="0"/>
                </a:rPr>
                <a:t>02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  <p:sp>
          <p:nvSpPr>
            <p:cNvPr id="142" name="Rectangle 695"/>
            <p:cNvSpPr>
              <a:spLocks noChangeArrowheads="1"/>
            </p:cNvSpPr>
            <p:nvPr/>
          </p:nvSpPr>
          <p:spPr bwMode="auto">
            <a:xfrm>
              <a:off x="3706813" y="2222500"/>
              <a:ext cx="406550" cy="48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zh-CN" sz="2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143" name="Rectangle 696"/>
            <p:cNvSpPr>
              <a:spLocks noChangeArrowheads="1"/>
            </p:cNvSpPr>
            <p:nvPr/>
          </p:nvSpPr>
          <p:spPr bwMode="auto">
            <a:xfrm>
              <a:off x="8016081" y="4565650"/>
              <a:ext cx="406550" cy="48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5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imes New Roman" panose="02020603050405020304" pitchFamily="18" charset="0"/>
                </a:rPr>
                <a:t>04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  <p:sp>
          <p:nvSpPr>
            <p:cNvPr id="144" name="Rectangle 701"/>
            <p:cNvSpPr>
              <a:spLocks noChangeArrowheads="1"/>
            </p:cNvSpPr>
            <p:nvPr/>
          </p:nvSpPr>
          <p:spPr bwMode="auto">
            <a:xfrm>
              <a:off x="3724276" y="4468813"/>
              <a:ext cx="406550" cy="48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500" b="0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Times New Roman" panose="02020603050405020304" pitchFamily="18" charset="0"/>
                </a:rPr>
                <a:t>03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</a:endParaRPr>
            </a:p>
          </p:txBody>
        </p:sp>
        <p:sp>
          <p:nvSpPr>
            <p:cNvPr id="145" name="Freeform 702"/>
            <p:cNvSpPr>
              <a:spLocks/>
            </p:cNvSpPr>
            <p:nvPr/>
          </p:nvSpPr>
          <p:spPr bwMode="auto">
            <a:xfrm>
              <a:off x="6283325" y="2998788"/>
              <a:ext cx="139700" cy="141288"/>
            </a:xfrm>
            <a:custGeom>
              <a:avLst/>
              <a:gdLst>
                <a:gd name="T0" fmla="*/ 5 w 41"/>
                <a:gd name="T1" fmla="*/ 27 h 41"/>
                <a:gd name="T2" fmla="*/ 21 w 41"/>
                <a:gd name="T3" fmla="*/ 41 h 41"/>
                <a:gd name="T4" fmla="*/ 37 w 41"/>
                <a:gd name="T5" fmla="*/ 27 h 41"/>
                <a:gd name="T6" fmla="*/ 41 w 41"/>
                <a:gd name="T7" fmla="*/ 22 h 41"/>
                <a:gd name="T8" fmla="*/ 38 w 41"/>
                <a:gd name="T9" fmla="*/ 17 h 41"/>
                <a:gd name="T10" fmla="*/ 21 w 41"/>
                <a:gd name="T11" fmla="*/ 0 h 41"/>
                <a:gd name="T12" fmla="*/ 3 w 41"/>
                <a:gd name="T13" fmla="*/ 17 h 41"/>
                <a:gd name="T14" fmla="*/ 1 w 41"/>
                <a:gd name="T15" fmla="*/ 22 h 41"/>
                <a:gd name="T16" fmla="*/ 5 w 41"/>
                <a:gd name="T1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5" y="27"/>
                  </a:moveTo>
                  <a:cubicBezTo>
                    <a:pt x="8" y="35"/>
                    <a:pt x="14" y="41"/>
                    <a:pt x="21" y="41"/>
                  </a:cubicBezTo>
                  <a:cubicBezTo>
                    <a:pt x="28" y="41"/>
                    <a:pt x="34" y="35"/>
                    <a:pt x="37" y="27"/>
                  </a:cubicBezTo>
                  <a:cubicBezTo>
                    <a:pt x="39" y="27"/>
                    <a:pt x="41" y="25"/>
                    <a:pt x="41" y="22"/>
                  </a:cubicBezTo>
                  <a:cubicBezTo>
                    <a:pt x="41" y="20"/>
                    <a:pt x="40" y="17"/>
                    <a:pt x="38" y="17"/>
                  </a:cubicBezTo>
                  <a:cubicBezTo>
                    <a:pt x="38" y="6"/>
                    <a:pt x="30" y="0"/>
                    <a:pt x="21" y="0"/>
                  </a:cubicBezTo>
                  <a:cubicBezTo>
                    <a:pt x="11" y="0"/>
                    <a:pt x="4" y="6"/>
                    <a:pt x="3" y="17"/>
                  </a:cubicBezTo>
                  <a:cubicBezTo>
                    <a:pt x="1" y="17"/>
                    <a:pt x="0" y="20"/>
                    <a:pt x="1" y="22"/>
                  </a:cubicBezTo>
                  <a:cubicBezTo>
                    <a:pt x="1" y="25"/>
                    <a:pt x="3" y="27"/>
                    <a:pt x="5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6" name="Freeform 703"/>
            <p:cNvSpPr>
              <a:spLocks/>
            </p:cNvSpPr>
            <p:nvPr/>
          </p:nvSpPr>
          <p:spPr bwMode="auto">
            <a:xfrm>
              <a:off x="5695950" y="3128963"/>
              <a:ext cx="795338" cy="195263"/>
            </a:xfrm>
            <a:custGeom>
              <a:avLst/>
              <a:gdLst>
                <a:gd name="T0" fmla="*/ 226 w 232"/>
                <a:gd name="T1" fmla="*/ 25 h 57"/>
                <a:gd name="T2" fmla="*/ 214 w 232"/>
                <a:gd name="T3" fmla="*/ 11 h 57"/>
                <a:gd name="T4" fmla="*/ 208 w 232"/>
                <a:gd name="T5" fmla="*/ 9 h 57"/>
                <a:gd name="T6" fmla="*/ 200 w 232"/>
                <a:gd name="T7" fmla="*/ 28 h 57"/>
                <a:gd name="T8" fmla="*/ 196 w 232"/>
                <a:gd name="T9" fmla="*/ 32 h 57"/>
                <a:gd name="T10" fmla="*/ 194 w 232"/>
                <a:gd name="T11" fmla="*/ 15 h 57"/>
                <a:gd name="T12" fmla="*/ 197 w 232"/>
                <a:gd name="T13" fmla="*/ 8 h 57"/>
                <a:gd name="T14" fmla="*/ 191 w 232"/>
                <a:gd name="T15" fmla="*/ 8 h 57"/>
                <a:gd name="T16" fmla="*/ 186 w 232"/>
                <a:gd name="T17" fmla="*/ 8 h 57"/>
                <a:gd name="T18" fmla="*/ 189 w 232"/>
                <a:gd name="T19" fmla="*/ 15 h 57"/>
                <a:gd name="T20" fmla="*/ 187 w 232"/>
                <a:gd name="T21" fmla="*/ 32 h 57"/>
                <a:gd name="T22" fmla="*/ 182 w 232"/>
                <a:gd name="T23" fmla="*/ 28 h 57"/>
                <a:gd name="T24" fmla="*/ 175 w 232"/>
                <a:gd name="T25" fmla="*/ 9 h 57"/>
                <a:gd name="T26" fmla="*/ 169 w 232"/>
                <a:gd name="T27" fmla="*/ 11 h 57"/>
                <a:gd name="T28" fmla="*/ 157 w 232"/>
                <a:gd name="T29" fmla="*/ 24 h 57"/>
                <a:gd name="T30" fmla="*/ 156 w 232"/>
                <a:gd name="T31" fmla="*/ 20 h 57"/>
                <a:gd name="T32" fmla="*/ 142 w 232"/>
                <a:gd name="T33" fmla="*/ 3 h 57"/>
                <a:gd name="T34" fmla="*/ 135 w 232"/>
                <a:gd name="T35" fmla="*/ 1 h 57"/>
                <a:gd name="T36" fmla="*/ 126 w 232"/>
                <a:gd name="T37" fmla="*/ 23 h 57"/>
                <a:gd name="T38" fmla="*/ 121 w 232"/>
                <a:gd name="T39" fmla="*/ 28 h 57"/>
                <a:gd name="T40" fmla="*/ 118 w 232"/>
                <a:gd name="T41" fmla="*/ 8 h 57"/>
                <a:gd name="T42" fmla="*/ 122 w 232"/>
                <a:gd name="T43" fmla="*/ 0 h 57"/>
                <a:gd name="T44" fmla="*/ 116 w 232"/>
                <a:gd name="T45" fmla="*/ 0 h 57"/>
                <a:gd name="T46" fmla="*/ 109 w 232"/>
                <a:gd name="T47" fmla="*/ 0 h 57"/>
                <a:gd name="T48" fmla="*/ 113 w 232"/>
                <a:gd name="T49" fmla="*/ 8 h 57"/>
                <a:gd name="T50" fmla="*/ 110 w 232"/>
                <a:gd name="T51" fmla="*/ 28 h 57"/>
                <a:gd name="T52" fmla="*/ 105 w 232"/>
                <a:gd name="T53" fmla="*/ 23 h 57"/>
                <a:gd name="T54" fmla="*/ 96 w 232"/>
                <a:gd name="T55" fmla="*/ 1 h 57"/>
                <a:gd name="T56" fmla="*/ 89 w 232"/>
                <a:gd name="T57" fmla="*/ 3 h 57"/>
                <a:gd name="T58" fmla="*/ 75 w 232"/>
                <a:gd name="T59" fmla="*/ 20 h 57"/>
                <a:gd name="T60" fmla="*/ 74 w 232"/>
                <a:gd name="T61" fmla="*/ 22 h 57"/>
                <a:gd name="T62" fmla="*/ 63 w 232"/>
                <a:gd name="T63" fmla="*/ 11 h 57"/>
                <a:gd name="T64" fmla="*/ 57 w 232"/>
                <a:gd name="T65" fmla="*/ 9 h 57"/>
                <a:gd name="T66" fmla="*/ 50 w 232"/>
                <a:gd name="T67" fmla="*/ 28 h 57"/>
                <a:gd name="T68" fmla="*/ 45 w 232"/>
                <a:gd name="T69" fmla="*/ 32 h 57"/>
                <a:gd name="T70" fmla="*/ 43 w 232"/>
                <a:gd name="T71" fmla="*/ 15 h 57"/>
                <a:gd name="T72" fmla="*/ 46 w 232"/>
                <a:gd name="T73" fmla="*/ 8 h 57"/>
                <a:gd name="T74" fmla="*/ 41 w 232"/>
                <a:gd name="T75" fmla="*/ 8 h 57"/>
                <a:gd name="T76" fmla="*/ 35 w 232"/>
                <a:gd name="T77" fmla="*/ 8 h 57"/>
                <a:gd name="T78" fmla="*/ 38 w 232"/>
                <a:gd name="T79" fmla="*/ 15 h 57"/>
                <a:gd name="T80" fmla="*/ 36 w 232"/>
                <a:gd name="T81" fmla="*/ 32 h 57"/>
                <a:gd name="T82" fmla="*/ 32 w 232"/>
                <a:gd name="T83" fmla="*/ 28 h 57"/>
                <a:gd name="T84" fmla="*/ 24 w 232"/>
                <a:gd name="T85" fmla="*/ 9 h 57"/>
                <a:gd name="T86" fmla="*/ 18 w 232"/>
                <a:gd name="T87" fmla="*/ 11 h 57"/>
                <a:gd name="T88" fmla="*/ 6 w 232"/>
                <a:gd name="T89" fmla="*/ 25 h 57"/>
                <a:gd name="T90" fmla="*/ 0 w 232"/>
                <a:gd name="T91" fmla="*/ 57 h 57"/>
                <a:gd name="T92" fmla="*/ 41 w 232"/>
                <a:gd name="T93" fmla="*/ 57 h 57"/>
                <a:gd name="T94" fmla="*/ 81 w 232"/>
                <a:gd name="T95" fmla="*/ 57 h 57"/>
                <a:gd name="T96" fmla="*/ 81 w 232"/>
                <a:gd name="T97" fmla="*/ 57 h 57"/>
                <a:gd name="T98" fmla="*/ 116 w 232"/>
                <a:gd name="T99" fmla="*/ 57 h 57"/>
                <a:gd name="T100" fmla="*/ 151 w 232"/>
                <a:gd name="T101" fmla="*/ 57 h 57"/>
                <a:gd name="T102" fmla="*/ 151 w 232"/>
                <a:gd name="T103" fmla="*/ 57 h 57"/>
                <a:gd name="T104" fmla="*/ 191 w 232"/>
                <a:gd name="T105" fmla="*/ 57 h 57"/>
                <a:gd name="T106" fmla="*/ 232 w 232"/>
                <a:gd name="T107" fmla="*/ 57 h 57"/>
                <a:gd name="T108" fmla="*/ 226 w 232"/>
                <a:gd name="T109" fmla="*/ 2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2" h="57">
                  <a:moveTo>
                    <a:pt x="226" y="25"/>
                  </a:moveTo>
                  <a:cubicBezTo>
                    <a:pt x="225" y="19"/>
                    <a:pt x="220" y="13"/>
                    <a:pt x="214" y="11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8" y="16"/>
                    <a:pt x="205" y="23"/>
                    <a:pt x="200" y="28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4" y="15"/>
                    <a:pt x="194" y="15"/>
                    <a:pt x="194" y="15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7" y="32"/>
                    <a:pt x="187" y="32"/>
                    <a:pt x="187" y="32"/>
                  </a:cubicBezTo>
                  <a:cubicBezTo>
                    <a:pt x="182" y="28"/>
                    <a:pt x="182" y="28"/>
                    <a:pt x="182" y="28"/>
                  </a:cubicBezTo>
                  <a:cubicBezTo>
                    <a:pt x="177" y="23"/>
                    <a:pt x="175" y="16"/>
                    <a:pt x="175" y="9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3" y="13"/>
                    <a:pt x="158" y="18"/>
                    <a:pt x="157" y="24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5" y="12"/>
                    <a:pt x="149" y="6"/>
                    <a:pt x="142" y="3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5" y="9"/>
                    <a:pt x="132" y="17"/>
                    <a:pt x="126" y="23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99" y="17"/>
                    <a:pt x="96" y="9"/>
                    <a:pt x="96" y="1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2" y="6"/>
                    <a:pt x="76" y="12"/>
                    <a:pt x="75" y="20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17"/>
                    <a:pt x="68" y="13"/>
                    <a:pt x="63" y="1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6"/>
                    <a:pt x="55" y="23"/>
                    <a:pt x="50" y="2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27" y="23"/>
                    <a:pt x="24" y="16"/>
                    <a:pt x="24" y="9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2" y="13"/>
                    <a:pt x="7" y="19"/>
                    <a:pt x="6" y="2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232" y="57"/>
                    <a:pt x="232" y="57"/>
                    <a:pt x="232" y="57"/>
                  </a:cubicBezTo>
                  <a:lnTo>
                    <a:pt x="2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7" name="Freeform 704"/>
            <p:cNvSpPr>
              <a:spLocks/>
            </p:cNvSpPr>
            <p:nvPr/>
          </p:nvSpPr>
          <p:spPr bwMode="auto">
            <a:xfrm>
              <a:off x="5768975" y="2998788"/>
              <a:ext cx="139700" cy="141288"/>
            </a:xfrm>
            <a:custGeom>
              <a:avLst/>
              <a:gdLst>
                <a:gd name="T0" fmla="*/ 4 w 41"/>
                <a:gd name="T1" fmla="*/ 27 h 41"/>
                <a:gd name="T2" fmla="*/ 20 w 41"/>
                <a:gd name="T3" fmla="*/ 41 h 41"/>
                <a:gd name="T4" fmla="*/ 36 w 41"/>
                <a:gd name="T5" fmla="*/ 27 h 41"/>
                <a:gd name="T6" fmla="*/ 40 w 41"/>
                <a:gd name="T7" fmla="*/ 22 h 41"/>
                <a:gd name="T8" fmla="*/ 38 w 41"/>
                <a:gd name="T9" fmla="*/ 17 h 41"/>
                <a:gd name="T10" fmla="*/ 20 w 41"/>
                <a:gd name="T11" fmla="*/ 0 h 41"/>
                <a:gd name="T12" fmla="*/ 3 w 41"/>
                <a:gd name="T13" fmla="*/ 17 h 41"/>
                <a:gd name="T14" fmla="*/ 0 w 41"/>
                <a:gd name="T15" fmla="*/ 22 h 41"/>
                <a:gd name="T16" fmla="*/ 4 w 41"/>
                <a:gd name="T1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4" y="27"/>
                  </a:moveTo>
                  <a:cubicBezTo>
                    <a:pt x="7" y="35"/>
                    <a:pt x="13" y="41"/>
                    <a:pt x="20" y="41"/>
                  </a:cubicBezTo>
                  <a:cubicBezTo>
                    <a:pt x="27" y="41"/>
                    <a:pt x="33" y="35"/>
                    <a:pt x="36" y="27"/>
                  </a:cubicBezTo>
                  <a:cubicBezTo>
                    <a:pt x="38" y="27"/>
                    <a:pt x="40" y="25"/>
                    <a:pt x="40" y="22"/>
                  </a:cubicBezTo>
                  <a:cubicBezTo>
                    <a:pt x="41" y="20"/>
                    <a:pt x="39" y="17"/>
                    <a:pt x="38" y="17"/>
                  </a:cubicBezTo>
                  <a:cubicBezTo>
                    <a:pt x="37" y="6"/>
                    <a:pt x="29" y="0"/>
                    <a:pt x="20" y="0"/>
                  </a:cubicBezTo>
                  <a:cubicBezTo>
                    <a:pt x="11" y="0"/>
                    <a:pt x="3" y="6"/>
                    <a:pt x="3" y="17"/>
                  </a:cubicBezTo>
                  <a:cubicBezTo>
                    <a:pt x="1" y="17"/>
                    <a:pt x="0" y="20"/>
                    <a:pt x="0" y="22"/>
                  </a:cubicBezTo>
                  <a:cubicBezTo>
                    <a:pt x="0" y="25"/>
                    <a:pt x="2" y="27"/>
                    <a:pt x="4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8" name="Freeform 705"/>
            <p:cNvSpPr>
              <a:spLocks/>
            </p:cNvSpPr>
            <p:nvPr/>
          </p:nvSpPr>
          <p:spPr bwMode="auto">
            <a:xfrm>
              <a:off x="6011863" y="2944813"/>
              <a:ext cx="165100" cy="163513"/>
            </a:xfrm>
            <a:custGeom>
              <a:avLst/>
              <a:gdLst>
                <a:gd name="T0" fmla="*/ 5 w 48"/>
                <a:gd name="T1" fmla="*/ 32 h 48"/>
                <a:gd name="T2" fmla="*/ 24 w 48"/>
                <a:gd name="T3" fmla="*/ 48 h 48"/>
                <a:gd name="T4" fmla="*/ 43 w 48"/>
                <a:gd name="T5" fmla="*/ 32 h 48"/>
                <a:gd name="T6" fmla="*/ 48 w 48"/>
                <a:gd name="T7" fmla="*/ 26 h 48"/>
                <a:gd name="T8" fmla="*/ 44 w 48"/>
                <a:gd name="T9" fmla="*/ 20 h 48"/>
                <a:gd name="T10" fmla="*/ 24 w 48"/>
                <a:gd name="T11" fmla="*/ 0 h 48"/>
                <a:gd name="T12" fmla="*/ 4 w 48"/>
                <a:gd name="T13" fmla="*/ 20 h 48"/>
                <a:gd name="T14" fmla="*/ 0 w 48"/>
                <a:gd name="T15" fmla="*/ 26 h 48"/>
                <a:gd name="T16" fmla="*/ 5 w 48"/>
                <a:gd name="T1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8">
                  <a:moveTo>
                    <a:pt x="5" y="32"/>
                  </a:moveTo>
                  <a:cubicBezTo>
                    <a:pt x="9" y="40"/>
                    <a:pt x="16" y="48"/>
                    <a:pt x="24" y="48"/>
                  </a:cubicBezTo>
                  <a:cubicBezTo>
                    <a:pt x="32" y="48"/>
                    <a:pt x="39" y="40"/>
                    <a:pt x="43" y="32"/>
                  </a:cubicBezTo>
                  <a:cubicBezTo>
                    <a:pt x="45" y="32"/>
                    <a:pt x="47" y="29"/>
                    <a:pt x="48" y="26"/>
                  </a:cubicBezTo>
                  <a:cubicBezTo>
                    <a:pt x="48" y="23"/>
                    <a:pt x="47" y="20"/>
                    <a:pt x="44" y="20"/>
                  </a:cubicBezTo>
                  <a:cubicBezTo>
                    <a:pt x="44" y="7"/>
                    <a:pt x="35" y="0"/>
                    <a:pt x="24" y="0"/>
                  </a:cubicBezTo>
                  <a:cubicBezTo>
                    <a:pt x="13" y="0"/>
                    <a:pt x="4" y="7"/>
                    <a:pt x="4" y="20"/>
                  </a:cubicBezTo>
                  <a:cubicBezTo>
                    <a:pt x="2" y="20"/>
                    <a:pt x="0" y="23"/>
                    <a:pt x="0" y="26"/>
                  </a:cubicBezTo>
                  <a:cubicBezTo>
                    <a:pt x="1" y="29"/>
                    <a:pt x="3" y="32"/>
                    <a:pt x="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9" name="矩形 148"/>
          <p:cNvSpPr/>
          <p:nvPr/>
        </p:nvSpPr>
        <p:spPr>
          <a:xfrm>
            <a:off x="6105076" y="231696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rPr>
              <a:t>01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50" name="Freeform 10"/>
          <p:cNvSpPr>
            <a:spLocks noEditPoints="1"/>
          </p:cNvSpPr>
          <p:nvPr/>
        </p:nvSpPr>
        <p:spPr bwMode="auto">
          <a:xfrm>
            <a:off x="6219487" y="2156860"/>
            <a:ext cx="209823" cy="202408"/>
          </a:xfrm>
          <a:custGeom>
            <a:avLst/>
            <a:gdLst>
              <a:gd name="T0" fmla="*/ 760 w 1139"/>
              <a:gd name="T1" fmla="*/ 420 h 1088"/>
              <a:gd name="T2" fmla="*/ 745 w 1139"/>
              <a:gd name="T3" fmla="*/ 452 h 1088"/>
              <a:gd name="T4" fmla="*/ 741 w 1139"/>
              <a:gd name="T5" fmla="*/ 473 h 1088"/>
              <a:gd name="T6" fmla="*/ 742 w 1139"/>
              <a:gd name="T7" fmla="*/ 513 h 1088"/>
              <a:gd name="T8" fmla="*/ 756 w 1139"/>
              <a:gd name="T9" fmla="*/ 552 h 1088"/>
              <a:gd name="T10" fmla="*/ 769 w 1139"/>
              <a:gd name="T11" fmla="*/ 571 h 1088"/>
              <a:gd name="T12" fmla="*/ 801 w 1139"/>
              <a:gd name="T13" fmla="*/ 598 h 1088"/>
              <a:gd name="T14" fmla="*/ 822 w 1139"/>
              <a:gd name="T15" fmla="*/ 608 h 1088"/>
              <a:gd name="T16" fmla="*/ 866 w 1139"/>
              <a:gd name="T17" fmla="*/ 363 h 1088"/>
              <a:gd name="T18" fmla="*/ 814 w 1139"/>
              <a:gd name="T19" fmla="*/ 374 h 1088"/>
              <a:gd name="T20" fmla="*/ 785 w 1139"/>
              <a:gd name="T21" fmla="*/ 392 h 1088"/>
              <a:gd name="T22" fmla="*/ 771 w 1139"/>
              <a:gd name="T23" fmla="*/ 406 h 1088"/>
              <a:gd name="T24" fmla="*/ 696 w 1139"/>
              <a:gd name="T25" fmla="*/ 127 h 1088"/>
              <a:gd name="T26" fmla="*/ 570 w 1139"/>
              <a:gd name="T27" fmla="*/ 253 h 1088"/>
              <a:gd name="T28" fmla="*/ 688 w 1139"/>
              <a:gd name="T29" fmla="*/ 513 h 1088"/>
              <a:gd name="T30" fmla="*/ 688 w 1139"/>
              <a:gd name="T31" fmla="*/ 461 h 1088"/>
              <a:gd name="T32" fmla="*/ 651 w 1139"/>
              <a:gd name="T33" fmla="*/ 279 h 1088"/>
              <a:gd name="T34" fmla="*/ 453 w 1139"/>
              <a:gd name="T35" fmla="*/ 490 h 1088"/>
              <a:gd name="T36" fmla="*/ 570 w 1139"/>
              <a:gd name="T37" fmla="*/ 718 h 1088"/>
              <a:gd name="T38" fmla="*/ 512 w 1139"/>
              <a:gd name="T39" fmla="*/ 725 h 1088"/>
              <a:gd name="T40" fmla="*/ 484 w 1139"/>
              <a:gd name="T41" fmla="*/ 693 h 1088"/>
              <a:gd name="T42" fmla="*/ 466 w 1139"/>
              <a:gd name="T43" fmla="*/ 678 h 1088"/>
              <a:gd name="T44" fmla="*/ 388 w 1139"/>
              <a:gd name="T45" fmla="*/ 645 h 1088"/>
              <a:gd name="T46" fmla="*/ 355 w 1139"/>
              <a:gd name="T47" fmla="*/ 642 h 1088"/>
              <a:gd name="T48" fmla="*/ 0 w 1139"/>
              <a:gd name="T49" fmla="*/ 1088 h 1088"/>
              <a:gd name="T50" fmla="*/ 151 w 1139"/>
              <a:gd name="T51" fmla="*/ 824 h 1088"/>
              <a:gd name="T52" fmla="*/ 391 w 1139"/>
              <a:gd name="T53" fmla="*/ 824 h 1088"/>
              <a:gd name="T54" fmla="*/ 546 w 1139"/>
              <a:gd name="T55" fmla="*/ 1088 h 1088"/>
              <a:gd name="T56" fmla="*/ 512 w 1139"/>
              <a:gd name="T57" fmla="*/ 725 h 1088"/>
              <a:gd name="T58" fmla="*/ 785 w 1139"/>
              <a:gd name="T59" fmla="*/ 642 h 1088"/>
              <a:gd name="T60" fmla="*/ 750 w 1139"/>
              <a:gd name="T61" fmla="*/ 646 h 1088"/>
              <a:gd name="T62" fmla="*/ 655 w 1139"/>
              <a:gd name="T63" fmla="*/ 693 h 1088"/>
              <a:gd name="T64" fmla="*/ 639 w 1139"/>
              <a:gd name="T65" fmla="*/ 709 h 1088"/>
              <a:gd name="T66" fmla="*/ 705 w 1139"/>
              <a:gd name="T67" fmla="*/ 1088 h 1088"/>
              <a:gd name="T68" fmla="*/ 744 w 1139"/>
              <a:gd name="T69" fmla="*/ 1088 h 1088"/>
              <a:gd name="T70" fmla="*/ 1024 w 1139"/>
              <a:gd name="T71" fmla="*/ 824 h 1088"/>
              <a:gd name="T72" fmla="*/ 1139 w 1139"/>
              <a:gd name="T73" fmla="*/ 833 h 1088"/>
              <a:gd name="T74" fmla="*/ 273 w 1139"/>
              <a:gd name="T75" fmla="*/ 616 h 1088"/>
              <a:gd name="T76" fmla="*/ 337 w 1139"/>
              <a:gd name="T77" fmla="*/ 599 h 1088"/>
              <a:gd name="T78" fmla="*/ 355 w 1139"/>
              <a:gd name="T79" fmla="*/ 586 h 1088"/>
              <a:gd name="T80" fmla="*/ 391 w 1139"/>
              <a:gd name="T81" fmla="*/ 535 h 1088"/>
              <a:gd name="T82" fmla="*/ 398 w 1139"/>
              <a:gd name="T83" fmla="*/ 510 h 1088"/>
              <a:gd name="T84" fmla="*/ 398 w 1139"/>
              <a:gd name="T85" fmla="*/ 468 h 1088"/>
              <a:gd name="T86" fmla="*/ 388 w 1139"/>
              <a:gd name="T87" fmla="*/ 437 h 1088"/>
              <a:gd name="T88" fmla="*/ 378 w 1139"/>
              <a:gd name="T89" fmla="*/ 419 h 1088"/>
              <a:gd name="T90" fmla="*/ 354 w 1139"/>
              <a:gd name="T91" fmla="*/ 393 h 1088"/>
              <a:gd name="T92" fmla="*/ 338 w 1139"/>
              <a:gd name="T93" fmla="*/ 381 h 1088"/>
              <a:gd name="T94" fmla="*/ 273 w 1139"/>
              <a:gd name="T95" fmla="*/ 363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lnTo>
                  <a:pt x="378" y="419"/>
                </a:ln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rgbClr val="1D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sp>
        <p:nvSpPr>
          <p:cNvPr id="151" name="文本框 204">
            <a:extLst>
              <a:ext uri="{FF2B5EF4-FFF2-40B4-BE49-F238E27FC236}">
                <a16:creationId xmlns:a16="http://schemas.microsoft.com/office/drawing/2014/main" xmlns="" id="{98AAEDC1-F409-4B68-A9C4-BCD3B50B3A98}"/>
              </a:ext>
            </a:extLst>
          </p:cNvPr>
          <p:cNvSpPr txBox="1"/>
          <p:nvPr/>
        </p:nvSpPr>
        <p:spPr>
          <a:xfrm>
            <a:off x="1020196" y="1979199"/>
            <a:ext cx="18198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rPr>
              <a:t>双人模式</a:t>
            </a: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xmlns="" id="{B06C8106-13B4-4D56-9006-1507EAE61BD4}"/>
              </a:ext>
            </a:extLst>
          </p:cNvPr>
          <p:cNvSpPr/>
          <p:nvPr/>
        </p:nvSpPr>
        <p:spPr>
          <a:xfrm>
            <a:off x="3339356" y="1976671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rPr>
              <a:t>单人模式</a:t>
            </a: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xmlns="" id="{2490DCBA-CEB1-4892-A840-FA6A1D78A881}"/>
              </a:ext>
            </a:extLst>
          </p:cNvPr>
          <p:cNvSpPr/>
          <p:nvPr/>
        </p:nvSpPr>
        <p:spPr>
          <a:xfrm>
            <a:off x="1020196" y="4968144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rPr>
              <a:t>联机模式</a:t>
            </a: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xmlns="" id="{F63EAD00-D07A-43DD-9AEB-35861CDAD727}"/>
              </a:ext>
            </a:extLst>
          </p:cNvPr>
          <p:cNvSpPr/>
          <p:nvPr/>
        </p:nvSpPr>
        <p:spPr>
          <a:xfrm>
            <a:off x="3254561" y="5003645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rPr>
              <a:t>观战模式</a:t>
            </a:r>
          </a:p>
        </p:txBody>
      </p:sp>
      <p:sp>
        <p:nvSpPr>
          <p:cNvPr id="155" name="文本框 210">
            <a:extLst>
              <a:ext uri="{FF2B5EF4-FFF2-40B4-BE49-F238E27FC236}">
                <a16:creationId xmlns:a16="http://schemas.microsoft.com/office/drawing/2014/main" xmlns="" id="{42B43D88-EC43-46BA-A3D5-6D4293255EDE}"/>
              </a:ext>
            </a:extLst>
          </p:cNvPr>
          <p:cNvSpPr txBox="1"/>
          <p:nvPr/>
        </p:nvSpPr>
        <p:spPr>
          <a:xfrm>
            <a:off x="6700111" y="2404556"/>
            <a:ext cx="4832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在同一台电脑上进行对战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xmlns="" id="{33C41386-D5AD-4A17-8944-794F67062342}"/>
              </a:ext>
            </a:extLst>
          </p:cNvPr>
          <p:cNvSpPr/>
          <p:nvPr/>
        </p:nvSpPr>
        <p:spPr>
          <a:xfrm>
            <a:off x="6105076" y="319734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rPr>
              <a:t>02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57" name="Freeform 10">
            <a:extLst>
              <a:ext uri="{FF2B5EF4-FFF2-40B4-BE49-F238E27FC236}">
                <a16:creationId xmlns:a16="http://schemas.microsoft.com/office/drawing/2014/main" xmlns="" id="{806A93E0-3382-42DB-92FA-61C9902F3419}"/>
              </a:ext>
            </a:extLst>
          </p:cNvPr>
          <p:cNvSpPr>
            <a:spLocks noEditPoints="1"/>
          </p:cNvSpPr>
          <p:nvPr/>
        </p:nvSpPr>
        <p:spPr bwMode="auto">
          <a:xfrm>
            <a:off x="6219487" y="3037243"/>
            <a:ext cx="209823" cy="202408"/>
          </a:xfrm>
          <a:custGeom>
            <a:avLst/>
            <a:gdLst>
              <a:gd name="T0" fmla="*/ 760 w 1139"/>
              <a:gd name="T1" fmla="*/ 420 h 1088"/>
              <a:gd name="T2" fmla="*/ 745 w 1139"/>
              <a:gd name="T3" fmla="*/ 452 h 1088"/>
              <a:gd name="T4" fmla="*/ 741 w 1139"/>
              <a:gd name="T5" fmla="*/ 473 h 1088"/>
              <a:gd name="T6" fmla="*/ 742 w 1139"/>
              <a:gd name="T7" fmla="*/ 513 h 1088"/>
              <a:gd name="T8" fmla="*/ 756 w 1139"/>
              <a:gd name="T9" fmla="*/ 552 h 1088"/>
              <a:gd name="T10" fmla="*/ 769 w 1139"/>
              <a:gd name="T11" fmla="*/ 571 h 1088"/>
              <a:gd name="T12" fmla="*/ 801 w 1139"/>
              <a:gd name="T13" fmla="*/ 598 h 1088"/>
              <a:gd name="T14" fmla="*/ 822 w 1139"/>
              <a:gd name="T15" fmla="*/ 608 h 1088"/>
              <a:gd name="T16" fmla="*/ 866 w 1139"/>
              <a:gd name="T17" fmla="*/ 363 h 1088"/>
              <a:gd name="T18" fmla="*/ 814 w 1139"/>
              <a:gd name="T19" fmla="*/ 374 h 1088"/>
              <a:gd name="T20" fmla="*/ 785 w 1139"/>
              <a:gd name="T21" fmla="*/ 392 h 1088"/>
              <a:gd name="T22" fmla="*/ 771 w 1139"/>
              <a:gd name="T23" fmla="*/ 406 h 1088"/>
              <a:gd name="T24" fmla="*/ 696 w 1139"/>
              <a:gd name="T25" fmla="*/ 127 h 1088"/>
              <a:gd name="T26" fmla="*/ 570 w 1139"/>
              <a:gd name="T27" fmla="*/ 253 h 1088"/>
              <a:gd name="T28" fmla="*/ 688 w 1139"/>
              <a:gd name="T29" fmla="*/ 513 h 1088"/>
              <a:gd name="T30" fmla="*/ 688 w 1139"/>
              <a:gd name="T31" fmla="*/ 461 h 1088"/>
              <a:gd name="T32" fmla="*/ 651 w 1139"/>
              <a:gd name="T33" fmla="*/ 279 h 1088"/>
              <a:gd name="T34" fmla="*/ 453 w 1139"/>
              <a:gd name="T35" fmla="*/ 490 h 1088"/>
              <a:gd name="T36" fmla="*/ 570 w 1139"/>
              <a:gd name="T37" fmla="*/ 718 h 1088"/>
              <a:gd name="T38" fmla="*/ 512 w 1139"/>
              <a:gd name="T39" fmla="*/ 725 h 1088"/>
              <a:gd name="T40" fmla="*/ 484 w 1139"/>
              <a:gd name="T41" fmla="*/ 693 h 1088"/>
              <a:gd name="T42" fmla="*/ 466 w 1139"/>
              <a:gd name="T43" fmla="*/ 678 h 1088"/>
              <a:gd name="T44" fmla="*/ 388 w 1139"/>
              <a:gd name="T45" fmla="*/ 645 h 1088"/>
              <a:gd name="T46" fmla="*/ 355 w 1139"/>
              <a:gd name="T47" fmla="*/ 642 h 1088"/>
              <a:gd name="T48" fmla="*/ 0 w 1139"/>
              <a:gd name="T49" fmla="*/ 1088 h 1088"/>
              <a:gd name="T50" fmla="*/ 151 w 1139"/>
              <a:gd name="T51" fmla="*/ 824 h 1088"/>
              <a:gd name="T52" fmla="*/ 391 w 1139"/>
              <a:gd name="T53" fmla="*/ 824 h 1088"/>
              <a:gd name="T54" fmla="*/ 546 w 1139"/>
              <a:gd name="T55" fmla="*/ 1088 h 1088"/>
              <a:gd name="T56" fmla="*/ 512 w 1139"/>
              <a:gd name="T57" fmla="*/ 725 h 1088"/>
              <a:gd name="T58" fmla="*/ 785 w 1139"/>
              <a:gd name="T59" fmla="*/ 642 h 1088"/>
              <a:gd name="T60" fmla="*/ 750 w 1139"/>
              <a:gd name="T61" fmla="*/ 646 h 1088"/>
              <a:gd name="T62" fmla="*/ 655 w 1139"/>
              <a:gd name="T63" fmla="*/ 693 h 1088"/>
              <a:gd name="T64" fmla="*/ 639 w 1139"/>
              <a:gd name="T65" fmla="*/ 709 h 1088"/>
              <a:gd name="T66" fmla="*/ 705 w 1139"/>
              <a:gd name="T67" fmla="*/ 1088 h 1088"/>
              <a:gd name="T68" fmla="*/ 744 w 1139"/>
              <a:gd name="T69" fmla="*/ 1088 h 1088"/>
              <a:gd name="T70" fmla="*/ 1024 w 1139"/>
              <a:gd name="T71" fmla="*/ 824 h 1088"/>
              <a:gd name="T72" fmla="*/ 1139 w 1139"/>
              <a:gd name="T73" fmla="*/ 833 h 1088"/>
              <a:gd name="T74" fmla="*/ 273 w 1139"/>
              <a:gd name="T75" fmla="*/ 616 h 1088"/>
              <a:gd name="T76" fmla="*/ 337 w 1139"/>
              <a:gd name="T77" fmla="*/ 599 h 1088"/>
              <a:gd name="T78" fmla="*/ 355 w 1139"/>
              <a:gd name="T79" fmla="*/ 586 h 1088"/>
              <a:gd name="T80" fmla="*/ 391 w 1139"/>
              <a:gd name="T81" fmla="*/ 535 h 1088"/>
              <a:gd name="T82" fmla="*/ 398 w 1139"/>
              <a:gd name="T83" fmla="*/ 510 h 1088"/>
              <a:gd name="T84" fmla="*/ 398 w 1139"/>
              <a:gd name="T85" fmla="*/ 468 h 1088"/>
              <a:gd name="T86" fmla="*/ 388 w 1139"/>
              <a:gd name="T87" fmla="*/ 437 h 1088"/>
              <a:gd name="T88" fmla="*/ 378 w 1139"/>
              <a:gd name="T89" fmla="*/ 419 h 1088"/>
              <a:gd name="T90" fmla="*/ 354 w 1139"/>
              <a:gd name="T91" fmla="*/ 393 h 1088"/>
              <a:gd name="T92" fmla="*/ 338 w 1139"/>
              <a:gd name="T93" fmla="*/ 381 h 1088"/>
              <a:gd name="T94" fmla="*/ 273 w 1139"/>
              <a:gd name="T95" fmla="*/ 363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lnTo>
                  <a:pt x="378" y="419"/>
                </a:ln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rgbClr val="1D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8" name="文本框 234">
            <a:extLst>
              <a:ext uri="{FF2B5EF4-FFF2-40B4-BE49-F238E27FC236}">
                <a16:creationId xmlns:a16="http://schemas.microsoft.com/office/drawing/2014/main" xmlns="" id="{E0289FC6-3A0A-4CBE-A177-09CD00BBCD98}"/>
              </a:ext>
            </a:extLst>
          </p:cNvPr>
          <p:cNvSpPr txBox="1"/>
          <p:nvPr/>
        </p:nvSpPr>
        <p:spPr>
          <a:xfrm>
            <a:off x="6700110" y="3241927"/>
            <a:ext cx="4832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人机对战，分三个困难等级</a:t>
            </a: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xmlns="" id="{D55F3E8E-1C79-4341-AE64-03D9775C2063}"/>
              </a:ext>
            </a:extLst>
          </p:cNvPr>
          <p:cNvSpPr/>
          <p:nvPr/>
        </p:nvSpPr>
        <p:spPr>
          <a:xfrm>
            <a:off x="6105076" y="402310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rPr>
              <a:t>03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60" name="Freeform 10">
            <a:extLst>
              <a:ext uri="{FF2B5EF4-FFF2-40B4-BE49-F238E27FC236}">
                <a16:creationId xmlns:a16="http://schemas.microsoft.com/office/drawing/2014/main" xmlns="" id="{6B5C6605-F39C-4A6B-8CB7-21A0A1E1FC3C}"/>
              </a:ext>
            </a:extLst>
          </p:cNvPr>
          <p:cNvSpPr>
            <a:spLocks noEditPoints="1"/>
          </p:cNvSpPr>
          <p:nvPr/>
        </p:nvSpPr>
        <p:spPr bwMode="auto">
          <a:xfrm>
            <a:off x="6219487" y="3863003"/>
            <a:ext cx="209823" cy="202408"/>
          </a:xfrm>
          <a:custGeom>
            <a:avLst/>
            <a:gdLst>
              <a:gd name="T0" fmla="*/ 760 w 1139"/>
              <a:gd name="T1" fmla="*/ 420 h 1088"/>
              <a:gd name="T2" fmla="*/ 745 w 1139"/>
              <a:gd name="T3" fmla="*/ 452 h 1088"/>
              <a:gd name="T4" fmla="*/ 741 w 1139"/>
              <a:gd name="T5" fmla="*/ 473 h 1088"/>
              <a:gd name="T6" fmla="*/ 742 w 1139"/>
              <a:gd name="T7" fmla="*/ 513 h 1088"/>
              <a:gd name="T8" fmla="*/ 756 w 1139"/>
              <a:gd name="T9" fmla="*/ 552 h 1088"/>
              <a:gd name="T10" fmla="*/ 769 w 1139"/>
              <a:gd name="T11" fmla="*/ 571 h 1088"/>
              <a:gd name="T12" fmla="*/ 801 w 1139"/>
              <a:gd name="T13" fmla="*/ 598 h 1088"/>
              <a:gd name="T14" fmla="*/ 822 w 1139"/>
              <a:gd name="T15" fmla="*/ 608 h 1088"/>
              <a:gd name="T16" fmla="*/ 866 w 1139"/>
              <a:gd name="T17" fmla="*/ 363 h 1088"/>
              <a:gd name="T18" fmla="*/ 814 w 1139"/>
              <a:gd name="T19" fmla="*/ 374 h 1088"/>
              <a:gd name="T20" fmla="*/ 785 w 1139"/>
              <a:gd name="T21" fmla="*/ 392 h 1088"/>
              <a:gd name="T22" fmla="*/ 771 w 1139"/>
              <a:gd name="T23" fmla="*/ 406 h 1088"/>
              <a:gd name="T24" fmla="*/ 696 w 1139"/>
              <a:gd name="T25" fmla="*/ 127 h 1088"/>
              <a:gd name="T26" fmla="*/ 570 w 1139"/>
              <a:gd name="T27" fmla="*/ 253 h 1088"/>
              <a:gd name="T28" fmla="*/ 688 w 1139"/>
              <a:gd name="T29" fmla="*/ 513 h 1088"/>
              <a:gd name="T30" fmla="*/ 688 w 1139"/>
              <a:gd name="T31" fmla="*/ 461 h 1088"/>
              <a:gd name="T32" fmla="*/ 651 w 1139"/>
              <a:gd name="T33" fmla="*/ 279 h 1088"/>
              <a:gd name="T34" fmla="*/ 453 w 1139"/>
              <a:gd name="T35" fmla="*/ 490 h 1088"/>
              <a:gd name="T36" fmla="*/ 570 w 1139"/>
              <a:gd name="T37" fmla="*/ 718 h 1088"/>
              <a:gd name="T38" fmla="*/ 512 w 1139"/>
              <a:gd name="T39" fmla="*/ 725 h 1088"/>
              <a:gd name="T40" fmla="*/ 484 w 1139"/>
              <a:gd name="T41" fmla="*/ 693 h 1088"/>
              <a:gd name="T42" fmla="*/ 466 w 1139"/>
              <a:gd name="T43" fmla="*/ 678 h 1088"/>
              <a:gd name="T44" fmla="*/ 388 w 1139"/>
              <a:gd name="T45" fmla="*/ 645 h 1088"/>
              <a:gd name="T46" fmla="*/ 355 w 1139"/>
              <a:gd name="T47" fmla="*/ 642 h 1088"/>
              <a:gd name="T48" fmla="*/ 0 w 1139"/>
              <a:gd name="T49" fmla="*/ 1088 h 1088"/>
              <a:gd name="T50" fmla="*/ 151 w 1139"/>
              <a:gd name="T51" fmla="*/ 824 h 1088"/>
              <a:gd name="T52" fmla="*/ 391 w 1139"/>
              <a:gd name="T53" fmla="*/ 824 h 1088"/>
              <a:gd name="T54" fmla="*/ 546 w 1139"/>
              <a:gd name="T55" fmla="*/ 1088 h 1088"/>
              <a:gd name="T56" fmla="*/ 512 w 1139"/>
              <a:gd name="T57" fmla="*/ 725 h 1088"/>
              <a:gd name="T58" fmla="*/ 785 w 1139"/>
              <a:gd name="T59" fmla="*/ 642 h 1088"/>
              <a:gd name="T60" fmla="*/ 750 w 1139"/>
              <a:gd name="T61" fmla="*/ 646 h 1088"/>
              <a:gd name="T62" fmla="*/ 655 w 1139"/>
              <a:gd name="T63" fmla="*/ 693 h 1088"/>
              <a:gd name="T64" fmla="*/ 639 w 1139"/>
              <a:gd name="T65" fmla="*/ 709 h 1088"/>
              <a:gd name="T66" fmla="*/ 705 w 1139"/>
              <a:gd name="T67" fmla="*/ 1088 h 1088"/>
              <a:gd name="T68" fmla="*/ 744 w 1139"/>
              <a:gd name="T69" fmla="*/ 1088 h 1088"/>
              <a:gd name="T70" fmla="*/ 1024 w 1139"/>
              <a:gd name="T71" fmla="*/ 824 h 1088"/>
              <a:gd name="T72" fmla="*/ 1139 w 1139"/>
              <a:gd name="T73" fmla="*/ 833 h 1088"/>
              <a:gd name="T74" fmla="*/ 273 w 1139"/>
              <a:gd name="T75" fmla="*/ 616 h 1088"/>
              <a:gd name="T76" fmla="*/ 337 w 1139"/>
              <a:gd name="T77" fmla="*/ 599 h 1088"/>
              <a:gd name="T78" fmla="*/ 355 w 1139"/>
              <a:gd name="T79" fmla="*/ 586 h 1088"/>
              <a:gd name="T80" fmla="*/ 391 w 1139"/>
              <a:gd name="T81" fmla="*/ 535 h 1088"/>
              <a:gd name="T82" fmla="*/ 398 w 1139"/>
              <a:gd name="T83" fmla="*/ 510 h 1088"/>
              <a:gd name="T84" fmla="*/ 398 w 1139"/>
              <a:gd name="T85" fmla="*/ 468 h 1088"/>
              <a:gd name="T86" fmla="*/ 388 w 1139"/>
              <a:gd name="T87" fmla="*/ 437 h 1088"/>
              <a:gd name="T88" fmla="*/ 378 w 1139"/>
              <a:gd name="T89" fmla="*/ 419 h 1088"/>
              <a:gd name="T90" fmla="*/ 354 w 1139"/>
              <a:gd name="T91" fmla="*/ 393 h 1088"/>
              <a:gd name="T92" fmla="*/ 338 w 1139"/>
              <a:gd name="T93" fmla="*/ 381 h 1088"/>
              <a:gd name="T94" fmla="*/ 273 w 1139"/>
              <a:gd name="T95" fmla="*/ 363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lnTo>
                  <a:pt x="378" y="419"/>
                </a:ln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rgbClr val="1D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1" name="文本框 241">
            <a:extLst>
              <a:ext uri="{FF2B5EF4-FFF2-40B4-BE49-F238E27FC236}">
                <a16:creationId xmlns:a16="http://schemas.microsoft.com/office/drawing/2014/main" xmlns="" id="{74B0F9C0-7F7B-46D1-B656-1E58B7A464CD}"/>
              </a:ext>
            </a:extLst>
          </p:cNvPr>
          <p:cNvSpPr txBox="1"/>
          <p:nvPr/>
        </p:nvSpPr>
        <p:spPr>
          <a:xfrm>
            <a:off x="6681151" y="4080892"/>
            <a:ext cx="4832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在同一局域网上双人联机对战</a:t>
            </a: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xmlns="" id="{16FA118C-3EAA-429D-9FCC-52E0A7E293F4}"/>
              </a:ext>
            </a:extLst>
          </p:cNvPr>
          <p:cNvSpPr/>
          <p:nvPr/>
        </p:nvSpPr>
        <p:spPr>
          <a:xfrm>
            <a:off x="6105076" y="486091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</a:rPr>
              <a:t>04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63" name="Freeform 10">
            <a:extLst>
              <a:ext uri="{FF2B5EF4-FFF2-40B4-BE49-F238E27FC236}">
                <a16:creationId xmlns:a16="http://schemas.microsoft.com/office/drawing/2014/main" xmlns="" id="{D97EAA5D-FC0E-4240-92B4-3BB50205AD28}"/>
              </a:ext>
            </a:extLst>
          </p:cNvPr>
          <p:cNvSpPr>
            <a:spLocks noEditPoints="1"/>
          </p:cNvSpPr>
          <p:nvPr/>
        </p:nvSpPr>
        <p:spPr bwMode="auto">
          <a:xfrm>
            <a:off x="6219487" y="4700815"/>
            <a:ext cx="209823" cy="202408"/>
          </a:xfrm>
          <a:custGeom>
            <a:avLst/>
            <a:gdLst>
              <a:gd name="T0" fmla="*/ 760 w 1139"/>
              <a:gd name="T1" fmla="*/ 420 h 1088"/>
              <a:gd name="T2" fmla="*/ 745 w 1139"/>
              <a:gd name="T3" fmla="*/ 452 h 1088"/>
              <a:gd name="T4" fmla="*/ 741 w 1139"/>
              <a:gd name="T5" fmla="*/ 473 h 1088"/>
              <a:gd name="T6" fmla="*/ 742 w 1139"/>
              <a:gd name="T7" fmla="*/ 513 h 1088"/>
              <a:gd name="T8" fmla="*/ 756 w 1139"/>
              <a:gd name="T9" fmla="*/ 552 h 1088"/>
              <a:gd name="T10" fmla="*/ 769 w 1139"/>
              <a:gd name="T11" fmla="*/ 571 h 1088"/>
              <a:gd name="T12" fmla="*/ 801 w 1139"/>
              <a:gd name="T13" fmla="*/ 598 h 1088"/>
              <a:gd name="T14" fmla="*/ 822 w 1139"/>
              <a:gd name="T15" fmla="*/ 608 h 1088"/>
              <a:gd name="T16" fmla="*/ 866 w 1139"/>
              <a:gd name="T17" fmla="*/ 363 h 1088"/>
              <a:gd name="T18" fmla="*/ 814 w 1139"/>
              <a:gd name="T19" fmla="*/ 374 h 1088"/>
              <a:gd name="T20" fmla="*/ 785 w 1139"/>
              <a:gd name="T21" fmla="*/ 392 h 1088"/>
              <a:gd name="T22" fmla="*/ 771 w 1139"/>
              <a:gd name="T23" fmla="*/ 406 h 1088"/>
              <a:gd name="T24" fmla="*/ 696 w 1139"/>
              <a:gd name="T25" fmla="*/ 127 h 1088"/>
              <a:gd name="T26" fmla="*/ 570 w 1139"/>
              <a:gd name="T27" fmla="*/ 253 h 1088"/>
              <a:gd name="T28" fmla="*/ 688 w 1139"/>
              <a:gd name="T29" fmla="*/ 513 h 1088"/>
              <a:gd name="T30" fmla="*/ 688 w 1139"/>
              <a:gd name="T31" fmla="*/ 461 h 1088"/>
              <a:gd name="T32" fmla="*/ 651 w 1139"/>
              <a:gd name="T33" fmla="*/ 279 h 1088"/>
              <a:gd name="T34" fmla="*/ 453 w 1139"/>
              <a:gd name="T35" fmla="*/ 490 h 1088"/>
              <a:gd name="T36" fmla="*/ 570 w 1139"/>
              <a:gd name="T37" fmla="*/ 718 h 1088"/>
              <a:gd name="T38" fmla="*/ 512 w 1139"/>
              <a:gd name="T39" fmla="*/ 725 h 1088"/>
              <a:gd name="T40" fmla="*/ 484 w 1139"/>
              <a:gd name="T41" fmla="*/ 693 h 1088"/>
              <a:gd name="T42" fmla="*/ 466 w 1139"/>
              <a:gd name="T43" fmla="*/ 678 h 1088"/>
              <a:gd name="T44" fmla="*/ 388 w 1139"/>
              <a:gd name="T45" fmla="*/ 645 h 1088"/>
              <a:gd name="T46" fmla="*/ 355 w 1139"/>
              <a:gd name="T47" fmla="*/ 642 h 1088"/>
              <a:gd name="T48" fmla="*/ 0 w 1139"/>
              <a:gd name="T49" fmla="*/ 1088 h 1088"/>
              <a:gd name="T50" fmla="*/ 151 w 1139"/>
              <a:gd name="T51" fmla="*/ 824 h 1088"/>
              <a:gd name="T52" fmla="*/ 391 w 1139"/>
              <a:gd name="T53" fmla="*/ 824 h 1088"/>
              <a:gd name="T54" fmla="*/ 546 w 1139"/>
              <a:gd name="T55" fmla="*/ 1088 h 1088"/>
              <a:gd name="T56" fmla="*/ 512 w 1139"/>
              <a:gd name="T57" fmla="*/ 725 h 1088"/>
              <a:gd name="T58" fmla="*/ 785 w 1139"/>
              <a:gd name="T59" fmla="*/ 642 h 1088"/>
              <a:gd name="T60" fmla="*/ 750 w 1139"/>
              <a:gd name="T61" fmla="*/ 646 h 1088"/>
              <a:gd name="T62" fmla="*/ 655 w 1139"/>
              <a:gd name="T63" fmla="*/ 693 h 1088"/>
              <a:gd name="T64" fmla="*/ 639 w 1139"/>
              <a:gd name="T65" fmla="*/ 709 h 1088"/>
              <a:gd name="T66" fmla="*/ 705 w 1139"/>
              <a:gd name="T67" fmla="*/ 1088 h 1088"/>
              <a:gd name="T68" fmla="*/ 744 w 1139"/>
              <a:gd name="T69" fmla="*/ 1088 h 1088"/>
              <a:gd name="T70" fmla="*/ 1024 w 1139"/>
              <a:gd name="T71" fmla="*/ 824 h 1088"/>
              <a:gd name="T72" fmla="*/ 1139 w 1139"/>
              <a:gd name="T73" fmla="*/ 833 h 1088"/>
              <a:gd name="T74" fmla="*/ 273 w 1139"/>
              <a:gd name="T75" fmla="*/ 616 h 1088"/>
              <a:gd name="T76" fmla="*/ 337 w 1139"/>
              <a:gd name="T77" fmla="*/ 599 h 1088"/>
              <a:gd name="T78" fmla="*/ 355 w 1139"/>
              <a:gd name="T79" fmla="*/ 586 h 1088"/>
              <a:gd name="T80" fmla="*/ 391 w 1139"/>
              <a:gd name="T81" fmla="*/ 535 h 1088"/>
              <a:gd name="T82" fmla="*/ 398 w 1139"/>
              <a:gd name="T83" fmla="*/ 510 h 1088"/>
              <a:gd name="T84" fmla="*/ 398 w 1139"/>
              <a:gd name="T85" fmla="*/ 468 h 1088"/>
              <a:gd name="T86" fmla="*/ 388 w 1139"/>
              <a:gd name="T87" fmla="*/ 437 h 1088"/>
              <a:gd name="T88" fmla="*/ 378 w 1139"/>
              <a:gd name="T89" fmla="*/ 419 h 1088"/>
              <a:gd name="T90" fmla="*/ 354 w 1139"/>
              <a:gd name="T91" fmla="*/ 393 h 1088"/>
              <a:gd name="T92" fmla="*/ 338 w 1139"/>
              <a:gd name="T93" fmla="*/ 381 h 1088"/>
              <a:gd name="T94" fmla="*/ 273 w 1139"/>
              <a:gd name="T95" fmla="*/ 363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lnTo>
                  <a:pt x="378" y="419"/>
                </a:ln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rgbClr val="1D50A2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4" name="文本框 244">
            <a:extLst>
              <a:ext uri="{FF2B5EF4-FFF2-40B4-BE49-F238E27FC236}">
                <a16:creationId xmlns:a16="http://schemas.microsoft.com/office/drawing/2014/main" xmlns="" id="{475E82DD-A2E4-4E3E-AB24-2E7CA4FEB4BF}"/>
              </a:ext>
            </a:extLst>
          </p:cNvPr>
          <p:cNvSpPr txBox="1"/>
          <p:nvPr/>
        </p:nvSpPr>
        <p:spPr>
          <a:xfrm>
            <a:off x="6681151" y="4918704"/>
            <a:ext cx="4832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观看，学习困难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人机之间的对战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6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6"/>
    </mc:Choice>
    <mc:Fallback>
      <p:transition spd="slow" advTm="1244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问题描述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150" y="2330"/>
              <a:ext cx="2521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Problem Statement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638155" y="640715"/>
            <a:ext cx="956310" cy="222250"/>
            <a:chOff x="16633" y="9089"/>
            <a:chExt cx="1506" cy="350"/>
          </a:xfrm>
        </p:grpSpPr>
        <p:grpSp>
          <p:nvGrpSpPr>
            <p:cNvPr id="49" name="组合 48"/>
            <p:cNvGrpSpPr/>
            <p:nvPr/>
          </p:nvGrpSpPr>
          <p:grpSpPr>
            <a:xfrm>
              <a:off x="16633" y="9089"/>
              <a:ext cx="351" cy="351"/>
              <a:chOff x="10882313" y="6396038"/>
              <a:chExt cx="303212" cy="303212"/>
            </a:xfrm>
          </p:grpSpPr>
          <p:sp>
            <p:nvSpPr>
              <p:cNvPr id="50" name="任意多边形: 形状 49"/>
              <p:cNvSpPr>
                <a:spLocks noChangeAspect="1"/>
              </p:cNvSpPr>
              <p:nvPr/>
            </p:nvSpPr>
            <p:spPr bwMode="auto">
              <a:xfrm>
                <a:off x="10982939" y="6442640"/>
                <a:ext cx="101961" cy="210009"/>
              </a:xfrm>
              <a:custGeom>
                <a:avLst/>
                <a:gdLst>
                  <a:gd name="connsiteX0" fmla="*/ 153435 w 326134"/>
                  <a:gd name="connsiteY0" fmla="*/ 529358 h 671736"/>
                  <a:gd name="connsiteX1" fmla="*/ 119645 w 326134"/>
                  <a:gd name="connsiteY1" fmla="*/ 546898 h 671736"/>
                  <a:gd name="connsiteX2" fmla="*/ 159446 w 326134"/>
                  <a:gd name="connsiteY2" fmla="*/ 561302 h 671736"/>
                  <a:gd name="connsiteX3" fmla="*/ 159446 w 326134"/>
                  <a:gd name="connsiteY3" fmla="*/ 529682 h 671736"/>
                  <a:gd name="connsiteX4" fmla="*/ 153435 w 326134"/>
                  <a:gd name="connsiteY4" fmla="*/ 529358 h 671736"/>
                  <a:gd name="connsiteX5" fmla="*/ 226631 w 326134"/>
                  <a:gd name="connsiteY5" fmla="*/ 422217 h 671736"/>
                  <a:gd name="connsiteX6" fmla="*/ 202308 w 326134"/>
                  <a:gd name="connsiteY6" fmla="*/ 424428 h 671736"/>
                  <a:gd name="connsiteX7" fmla="*/ 202308 w 326134"/>
                  <a:gd name="connsiteY7" fmla="*/ 474666 h 671736"/>
                  <a:gd name="connsiteX8" fmla="*/ 252558 w 326134"/>
                  <a:gd name="connsiteY8" fmla="*/ 441764 h 671736"/>
                  <a:gd name="connsiteX9" fmla="*/ 226631 w 326134"/>
                  <a:gd name="connsiteY9" fmla="*/ 422217 h 671736"/>
                  <a:gd name="connsiteX10" fmla="*/ 149921 w 326134"/>
                  <a:gd name="connsiteY10" fmla="*/ 298453 h 671736"/>
                  <a:gd name="connsiteX11" fmla="*/ 88390 w 326134"/>
                  <a:gd name="connsiteY11" fmla="*/ 343711 h 671736"/>
                  <a:gd name="connsiteX12" fmla="*/ 149921 w 326134"/>
                  <a:gd name="connsiteY12" fmla="*/ 379555 h 671736"/>
                  <a:gd name="connsiteX13" fmla="*/ 217727 w 326134"/>
                  <a:gd name="connsiteY13" fmla="*/ 142410 h 671736"/>
                  <a:gd name="connsiteX14" fmla="*/ 208658 w 326134"/>
                  <a:gd name="connsiteY14" fmla="*/ 143472 h 671736"/>
                  <a:gd name="connsiteX15" fmla="*/ 208658 w 326134"/>
                  <a:gd name="connsiteY15" fmla="*/ 222253 h 671736"/>
                  <a:gd name="connsiteX16" fmla="*/ 270961 w 326134"/>
                  <a:gd name="connsiteY16" fmla="*/ 166600 h 671736"/>
                  <a:gd name="connsiteX17" fmla="*/ 217727 w 326134"/>
                  <a:gd name="connsiteY17" fmla="*/ 142410 h 671736"/>
                  <a:gd name="connsiteX18" fmla="*/ 176946 w 326134"/>
                  <a:gd name="connsiteY18" fmla="*/ 57 h 671736"/>
                  <a:gd name="connsiteX19" fmla="*/ 222429 w 326134"/>
                  <a:gd name="connsiteY19" fmla="*/ 17460 h 671736"/>
                  <a:gd name="connsiteX20" fmla="*/ 209421 w 326134"/>
                  <a:gd name="connsiteY20" fmla="*/ 68451 h 671736"/>
                  <a:gd name="connsiteX21" fmla="*/ 209421 w 326134"/>
                  <a:gd name="connsiteY21" fmla="*/ 91957 h 671736"/>
                  <a:gd name="connsiteX22" fmla="*/ 325412 w 326134"/>
                  <a:gd name="connsiteY22" fmla="*/ 151627 h 671736"/>
                  <a:gd name="connsiteX23" fmla="*/ 205085 w 326134"/>
                  <a:gd name="connsiteY23" fmla="*/ 278199 h 671736"/>
                  <a:gd name="connsiteX24" fmla="*/ 205085 w 326134"/>
                  <a:gd name="connsiteY24" fmla="*/ 376202 h 671736"/>
                  <a:gd name="connsiteX25" fmla="*/ 304092 w 326134"/>
                  <a:gd name="connsiteY25" fmla="*/ 432979 h 671736"/>
                  <a:gd name="connsiteX26" fmla="*/ 193883 w 326134"/>
                  <a:gd name="connsiteY26" fmla="*/ 519409 h 671736"/>
                  <a:gd name="connsiteX27" fmla="*/ 193883 w 326134"/>
                  <a:gd name="connsiteY27" fmla="*/ 575101 h 671736"/>
                  <a:gd name="connsiteX28" fmla="*/ 326134 w 326134"/>
                  <a:gd name="connsiteY28" fmla="*/ 618859 h 671736"/>
                  <a:gd name="connsiteX29" fmla="*/ 194606 w 326134"/>
                  <a:gd name="connsiteY29" fmla="*/ 599692 h 671736"/>
                  <a:gd name="connsiteX30" fmla="*/ 170396 w 326134"/>
                  <a:gd name="connsiteY30" fmla="*/ 671658 h 671736"/>
                  <a:gd name="connsiteX31" fmla="*/ 159556 w 326134"/>
                  <a:gd name="connsiteY31" fmla="*/ 598246 h 671736"/>
                  <a:gd name="connsiteX32" fmla="*/ 63078 w 326134"/>
                  <a:gd name="connsiteY32" fmla="*/ 542192 h 671736"/>
                  <a:gd name="connsiteX33" fmla="*/ 153413 w 326134"/>
                  <a:gd name="connsiteY33" fmla="*/ 479630 h 671736"/>
                  <a:gd name="connsiteX34" fmla="*/ 153413 w 326134"/>
                  <a:gd name="connsiteY34" fmla="*/ 410919 h 671736"/>
                  <a:gd name="connsiteX35" fmla="*/ 38868 w 326134"/>
                  <a:gd name="connsiteY35" fmla="*/ 356312 h 671736"/>
                  <a:gd name="connsiteX36" fmla="*/ 149800 w 326134"/>
                  <a:gd name="connsiteY36" fmla="*/ 239142 h 671736"/>
                  <a:gd name="connsiteX37" fmla="*/ 149800 w 326134"/>
                  <a:gd name="connsiteY37" fmla="*/ 167177 h 671736"/>
                  <a:gd name="connsiteX38" fmla="*/ 11768 w 326134"/>
                  <a:gd name="connsiteY38" fmla="*/ 206234 h 671736"/>
                  <a:gd name="connsiteX39" fmla="*/ 27305 w 326134"/>
                  <a:gd name="connsiteY39" fmla="*/ 144756 h 671736"/>
                  <a:gd name="connsiteX40" fmla="*/ 148355 w 326134"/>
                  <a:gd name="connsiteY40" fmla="*/ 97743 h 671736"/>
                  <a:gd name="connsiteX41" fmla="*/ 148355 w 326134"/>
                  <a:gd name="connsiteY41" fmla="*/ 63750 h 671736"/>
                  <a:gd name="connsiteX42" fmla="*/ 134985 w 326134"/>
                  <a:gd name="connsiteY42" fmla="*/ 30117 h 671736"/>
                  <a:gd name="connsiteX43" fmla="*/ 176946 w 326134"/>
                  <a:gd name="connsiteY43" fmla="*/ 57 h 67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26134" h="671736">
                    <a:moveTo>
                      <a:pt x="153435" y="529358"/>
                    </a:moveTo>
                    <a:cubicBezTo>
                      <a:pt x="142586" y="529177"/>
                      <a:pt x="120751" y="530824"/>
                      <a:pt x="119645" y="546898"/>
                    </a:cubicBezTo>
                    <a:cubicBezTo>
                      <a:pt x="118171" y="568329"/>
                      <a:pt x="159446" y="561302"/>
                      <a:pt x="159446" y="561302"/>
                    </a:cubicBezTo>
                    <a:lnTo>
                      <a:pt x="159446" y="529682"/>
                    </a:lnTo>
                    <a:cubicBezTo>
                      <a:pt x="159446" y="529682"/>
                      <a:pt x="157051" y="529419"/>
                      <a:pt x="153435" y="529358"/>
                    </a:cubicBezTo>
                    <a:close/>
                    <a:moveTo>
                      <a:pt x="226631" y="422217"/>
                    </a:moveTo>
                    <a:cubicBezTo>
                      <a:pt x="214336" y="421509"/>
                      <a:pt x="202308" y="424428"/>
                      <a:pt x="202308" y="424428"/>
                    </a:cubicBezTo>
                    <a:lnTo>
                      <a:pt x="202308" y="474666"/>
                    </a:lnTo>
                    <a:cubicBezTo>
                      <a:pt x="202308" y="474666"/>
                      <a:pt x="254696" y="470421"/>
                      <a:pt x="252558" y="441764"/>
                    </a:cubicBezTo>
                    <a:cubicBezTo>
                      <a:pt x="251489" y="427259"/>
                      <a:pt x="238926" y="422925"/>
                      <a:pt x="226631" y="422217"/>
                    </a:cubicBezTo>
                    <a:close/>
                    <a:moveTo>
                      <a:pt x="149921" y="298453"/>
                    </a:moveTo>
                    <a:cubicBezTo>
                      <a:pt x="149921" y="298453"/>
                      <a:pt x="92302" y="306056"/>
                      <a:pt x="88390" y="343711"/>
                    </a:cubicBezTo>
                    <a:cubicBezTo>
                      <a:pt x="84833" y="381003"/>
                      <a:pt x="149921" y="379555"/>
                      <a:pt x="149921" y="379555"/>
                    </a:cubicBezTo>
                    <a:close/>
                    <a:moveTo>
                      <a:pt x="217727" y="142410"/>
                    </a:moveTo>
                    <a:cubicBezTo>
                      <a:pt x="212256" y="142839"/>
                      <a:pt x="208658" y="143472"/>
                      <a:pt x="208658" y="143472"/>
                    </a:cubicBezTo>
                    <a:lnTo>
                      <a:pt x="208658" y="222253"/>
                    </a:lnTo>
                    <a:cubicBezTo>
                      <a:pt x="208658" y="222253"/>
                      <a:pt x="275333" y="199486"/>
                      <a:pt x="270961" y="166600"/>
                    </a:cubicBezTo>
                    <a:cubicBezTo>
                      <a:pt x="267409" y="141665"/>
                      <a:pt x="234140" y="141123"/>
                      <a:pt x="217727" y="142410"/>
                    </a:cubicBezTo>
                    <a:close/>
                    <a:moveTo>
                      <a:pt x="176946" y="57"/>
                    </a:moveTo>
                    <a:cubicBezTo>
                      <a:pt x="197226" y="-712"/>
                      <a:pt x="218093" y="6431"/>
                      <a:pt x="222429" y="17460"/>
                    </a:cubicBezTo>
                    <a:cubicBezTo>
                      <a:pt x="231463" y="39520"/>
                      <a:pt x="209421" y="68451"/>
                      <a:pt x="209421" y="68451"/>
                    </a:cubicBezTo>
                    <a:lnTo>
                      <a:pt x="209421" y="91957"/>
                    </a:lnTo>
                    <a:cubicBezTo>
                      <a:pt x="324689" y="73514"/>
                      <a:pt x="325412" y="151627"/>
                      <a:pt x="325412" y="151627"/>
                    </a:cubicBezTo>
                    <a:cubicBezTo>
                      <a:pt x="323966" y="248907"/>
                      <a:pt x="205085" y="278199"/>
                      <a:pt x="205085" y="278199"/>
                    </a:cubicBezTo>
                    <a:lnTo>
                      <a:pt x="205085" y="376202"/>
                    </a:lnTo>
                    <a:cubicBezTo>
                      <a:pt x="205085" y="376202"/>
                      <a:pt x="301924" y="369693"/>
                      <a:pt x="304092" y="432979"/>
                    </a:cubicBezTo>
                    <a:cubicBezTo>
                      <a:pt x="306260" y="496265"/>
                      <a:pt x="193883" y="519409"/>
                      <a:pt x="193883" y="519409"/>
                    </a:cubicBezTo>
                    <a:lnTo>
                      <a:pt x="193883" y="575101"/>
                    </a:lnTo>
                    <a:cubicBezTo>
                      <a:pt x="220261" y="589205"/>
                      <a:pt x="326134" y="618859"/>
                      <a:pt x="326134" y="618859"/>
                    </a:cubicBezTo>
                    <a:cubicBezTo>
                      <a:pt x="293252" y="618859"/>
                      <a:pt x="194606" y="599692"/>
                      <a:pt x="194606" y="599692"/>
                    </a:cubicBezTo>
                    <a:cubicBezTo>
                      <a:pt x="195329" y="654661"/>
                      <a:pt x="180875" y="673104"/>
                      <a:pt x="170396" y="671658"/>
                    </a:cubicBezTo>
                    <a:cubicBezTo>
                      <a:pt x="160279" y="670211"/>
                      <a:pt x="159556" y="598246"/>
                      <a:pt x="159556" y="598246"/>
                    </a:cubicBezTo>
                    <a:cubicBezTo>
                      <a:pt x="159556" y="598246"/>
                      <a:pt x="66691" y="584865"/>
                      <a:pt x="63078" y="542192"/>
                    </a:cubicBezTo>
                    <a:cubicBezTo>
                      <a:pt x="59465" y="499519"/>
                      <a:pt x="153413" y="479630"/>
                      <a:pt x="153413" y="479630"/>
                    </a:cubicBezTo>
                    <a:lnTo>
                      <a:pt x="153413" y="410919"/>
                    </a:lnTo>
                    <a:cubicBezTo>
                      <a:pt x="153413" y="410919"/>
                      <a:pt x="47902" y="418152"/>
                      <a:pt x="38868" y="356312"/>
                    </a:cubicBezTo>
                    <a:cubicBezTo>
                      <a:pt x="30196" y="294473"/>
                      <a:pt x="149800" y="239142"/>
                      <a:pt x="149800" y="239142"/>
                    </a:cubicBezTo>
                    <a:lnTo>
                      <a:pt x="149800" y="167177"/>
                    </a:lnTo>
                    <a:cubicBezTo>
                      <a:pt x="90179" y="167177"/>
                      <a:pt x="32364" y="214190"/>
                      <a:pt x="11768" y="206234"/>
                    </a:cubicBezTo>
                    <a:cubicBezTo>
                      <a:pt x="-8829" y="197916"/>
                      <a:pt x="-1602" y="163922"/>
                      <a:pt x="27305" y="144756"/>
                    </a:cubicBezTo>
                    <a:cubicBezTo>
                      <a:pt x="55851" y="125951"/>
                      <a:pt x="148355" y="97743"/>
                      <a:pt x="148355" y="97743"/>
                    </a:cubicBezTo>
                    <a:lnTo>
                      <a:pt x="148355" y="63750"/>
                    </a:lnTo>
                    <a:cubicBezTo>
                      <a:pt x="127758" y="55794"/>
                      <a:pt x="134985" y="30117"/>
                      <a:pt x="134985" y="30117"/>
                    </a:cubicBezTo>
                    <a:cubicBezTo>
                      <a:pt x="136972" y="9504"/>
                      <a:pt x="156665" y="825"/>
                      <a:pt x="176946" y="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0882313" y="6396038"/>
                <a:ext cx="303212" cy="303212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7211" y="9089"/>
              <a:ext cx="351" cy="351"/>
              <a:chOff x="11237431" y="6396038"/>
              <a:chExt cx="303212" cy="303212"/>
            </a:xfrm>
          </p:grpSpPr>
          <p:grpSp>
            <p:nvGrpSpPr>
              <p:cNvPr id="53" name="组合 52"/>
              <p:cNvGrpSpPr>
                <a:grpSpLocks noChangeAspect="1"/>
              </p:cNvGrpSpPr>
              <p:nvPr/>
            </p:nvGrpSpPr>
            <p:grpSpPr>
              <a:xfrm>
                <a:off x="11294041" y="6451104"/>
                <a:ext cx="213972" cy="210009"/>
                <a:chOff x="3263255" y="1417662"/>
                <a:chExt cx="415236" cy="407545"/>
              </a:xfrm>
              <a:solidFill>
                <a:schemeClr val="accent4"/>
              </a:solidFill>
            </p:grpSpPr>
            <p:sp>
              <p:nvSpPr>
                <p:cNvPr id="55" name="Freeform 99"/>
                <p:cNvSpPr/>
                <p:nvPr/>
              </p:nvSpPr>
              <p:spPr bwMode="auto">
                <a:xfrm>
                  <a:off x="3263255" y="1452265"/>
                  <a:ext cx="63439" cy="74973"/>
                </a:xfrm>
                <a:custGeom>
                  <a:avLst/>
                  <a:gdLst>
                    <a:gd name="T0" fmla="*/ 380 w 437"/>
                    <a:gd name="T1" fmla="*/ 0 h 517"/>
                    <a:gd name="T2" fmla="*/ 356 w 437"/>
                    <a:gd name="T3" fmla="*/ 326 h 517"/>
                    <a:gd name="T4" fmla="*/ 110 w 437"/>
                    <a:gd name="T5" fmla="*/ 517 h 517"/>
                    <a:gd name="T6" fmla="*/ 380 w 437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7" h="517">
                      <a:moveTo>
                        <a:pt x="380" y="0"/>
                      </a:moveTo>
                      <a:cubicBezTo>
                        <a:pt x="380" y="0"/>
                        <a:pt x="437" y="159"/>
                        <a:pt x="356" y="326"/>
                      </a:cubicBezTo>
                      <a:cubicBezTo>
                        <a:pt x="275" y="493"/>
                        <a:pt x="110" y="517"/>
                        <a:pt x="110" y="517"/>
                      </a:cubicBezTo>
                      <a:cubicBezTo>
                        <a:pt x="110" y="517"/>
                        <a:pt x="0" y="98"/>
                        <a:pt x="38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Freeform 100"/>
                <p:cNvSpPr/>
                <p:nvPr/>
              </p:nvSpPr>
              <p:spPr bwMode="auto">
                <a:xfrm>
                  <a:off x="3318364" y="1466363"/>
                  <a:ext cx="80100" cy="84585"/>
                </a:xfrm>
                <a:custGeom>
                  <a:avLst/>
                  <a:gdLst>
                    <a:gd name="T0" fmla="*/ 368 w 547"/>
                    <a:gd name="T1" fmla="*/ 0 h 581"/>
                    <a:gd name="T2" fmla="*/ 525 w 547"/>
                    <a:gd name="T3" fmla="*/ 257 h 581"/>
                    <a:gd name="T4" fmla="*/ 370 w 547"/>
                    <a:gd name="T5" fmla="*/ 581 h 581"/>
                    <a:gd name="T6" fmla="*/ 368 w 547"/>
                    <a:gd name="T7" fmla="*/ 0 h 5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7" h="581">
                      <a:moveTo>
                        <a:pt x="368" y="0"/>
                      </a:moveTo>
                      <a:cubicBezTo>
                        <a:pt x="368" y="0"/>
                        <a:pt x="502" y="78"/>
                        <a:pt x="525" y="257"/>
                      </a:cubicBezTo>
                      <a:cubicBezTo>
                        <a:pt x="547" y="436"/>
                        <a:pt x="370" y="581"/>
                        <a:pt x="370" y="581"/>
                      </a:cubicBezTo>
                      <a:cubicBezTo>
                        <a:pt x="370" y="581"/>
                        <a:pt x="0" y="276"/>
                        <a:pt x="36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 101"/>
                <p:cNvSpPr/>
                <p:nvPr/>
              </p:nvSpPr>
              <p:spPr bwMode="auto">
                <a:xfrm>
                  <a:off x="3392696" y="1417662"/>
                  <a:ext cx="73051" cy="99964"/>
                </a:xfrm>
                <a:custGeom>
                  <a:avLst/>
                  <a:gdLst>
                    <a:gd name="T0" fmla="*/ 298 w 500"/>
                    <a:gd name="T1" fmla="*/ 0 h 683"/>
                    <a:gd name="T2" fmla="*/ 491 w 500"/>
                    <a:gd name="T3" fmla="*/ 324 h 683"/>
                    <a:gd name="T4" fmla="*/ 355 w 500"/>
                    <a:gd name="T5" fmla="*/ 683 h 683"/>
                    <a:gd name="T6" fmla="*/ 298 w 500"/>
                    <a:gd name="T7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0" h="683">
                      <a:moveTo>
                        <a:pt x="298" y="0"/>
                      </a:moveTo>
                      <a:cubicBezTo>
                        <a:pt x="298" y="0"/>
                        <a:pt x="483" y="145"/>
                        <a:pt x="491" y="324"/>
                      </a:cubicBezTo>
                      <a:cubicBezTo>
                        <a:pt x="500" y="504"/>
                        <a:pt x="355" y="683"/>
                        <a:pt x="355" y="683"/>
                      </a:cubicBezTo>
                      <a:cubicBezTo>
                        <a:pt x="355" y="683"/>
                        <a:pt x="0" y="316"/>
                        <a:pt x="2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 102"/>
                <p:cNvSpPr/>
                <p:nvPr/>
              </p:nvSpPr>
              <p:spPr bwMode="auto">
                <a:xfrm>
                  <a:off x="3489456" y="1438808"/>
                  <a:ext cx="71128" cy="71128"/>
                </a:xfrm>
                <a:custGeom>
                  <a:avLst/>
                  <a:gdLst>
                    <a:gd name="T0" fmla="*/ 449 w 486"/>
                    <a:gd name="T1" fmla="*/ 0 h 487"/>
                    <a:gd name="T2" fmla="*/ 344 w 486"/>
                    <a:gd name="T3" fmla="*/ 363 h 487"/>
                    <a:gd name="T4" fmla="*/ 39 w 486"/>
                    <a:gd name="T5" fmla="*/ 469 h 487"/>
                    <a:gd name="T6" fmla="*/ 449 w 486"/>
                    <a:gd name="T7" fmla="*/ 0 h 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6" h="487">
                      <a:moveTo>
                        <a:pt x="449" y="0"/>
                      </a:moveTo>
                      <a:cubicBezTo>
                        <a:pt x="449" y="0"/>
                        <a:pt x="486" y="238"/>
                        <a:pt x="344" y="363"/>
                      </a:cubicBezTo>
                      <a:cubicBezTo>
                        <a:pt x="201" y="487"/>
                        <a:pt x="39" y="469"/>
                        <a:pt x="39" y="469"/>
                      </a:cubicBezTo>
                      <a:cubicBezTo>
                        <a:pt x="39" y="469"/>
                        <a:pt x="0" y="100"/>
                        <a:pt x="44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 103"/>
                <p:cNvSpPr/>
                <p:nvPr/>
              </p:nvSpPr>
              <p:spPr bwMode="auto">
                <a:xfrm>
                  <a:off x="3579808" y="1471489"/>
                  <a:ext cx="97401" cy="74973"/>
                </a:xfrm>
                <a:custGeom>
                  <a:avLst/>
                  <a:gdLst>
                    <a:gd name="T0" fmla="*/ 669 w 669"/>
                    <a:gd name="T1" fmla="*/ 179 h 512"/>
                    <a:gd name="T2" fmla="*/ 358 w 669"/>
                    <a:gd name="T3" fmla="*/ 0 h 512"/>
                    <a:gd name="T4" fmla="*/ 0 w 669"/>
                    <a:gd name="T5" fmla="*/ 141 h 512"/>
                    <a:gd name="T6" fmla="*/ 669 w 669"/>
                    <a:gd name="T7" fmla="*/ 179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9" h="512">
                      <a:moveTo>
                        <a:pt x="669" y="179"/>
                      </a:moveTo>
                      <a:cubicBezTo>
                        <a:pt x="669" y="179"/>
                        <a:pt x="557" y="0"/>
                        <a:pt x="358" y="0"/>
                      </a:cubicBezTo>
                      <a:cubicBezTo>
                        <a:pt x="159" y="0"/>
                        <a:pt x="0" y="141"/>
                        <a:pt x="0" y="141"/>
                      </a:cubicBezTo>
                      <a:cubicBezTo>
                        <a:pt x="0" y="141"/>
                        <a:pt x="267" y="512"/>
                        <a:pt x="669" y="17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Freeform 104"/>
                <p:cNvSpPr/>
                <p:nvPr/>
              </p:nvSpPr>
              <p:spPr bwMode="auto">
                <a:xfrm>
                  <a:off x="3506117" y="1518267"/>
                  <a:ext cx="109576" cy="71769"/>
                </a:xfrm>
                <a:custGeom>
                  <a:avLst/>
                  <a:gdLst>
                    <a:gd name="T0" fmla="*/ 752 w 752"/>
                    <a:gd name="T1" fmla="*/ 171 h 489"/>
                    <a:gd name="T2" fmla="*/ 380 w 752"/>
                    <a:gd name="T3" fmla="*/ 10 h 489"/>
                    <a:gd name="T4" fmla="*/ 0 w 752"/>
                    <a:gd name="T5" fmla="*/ 153 h 489"/>
                    <a:gd name="T6" fmla="*/ 752 w 752"/>
                    <a:gd name="T7" fmla="*/ 171 h 4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2" h="489">
                      <a:moveTo>
                        <a:pt x="752" y="171"/>
                      </a:moveTo>
                      <a:cubicBezTo>
                        <a:pt x="752" y="171"/>
                        <a:pt x="577" y="0"/>
                        <a:pt x="380" y="10"/>
                      </a:cubicBezTo>
                      <a:cubicBezTo>
                        <a:pt x="183" y="20"/>
                        <a:pt x="0" y="153"/>
                        <a:pt x="0" y="153"/>
                      </a:cubicBezTo>
                      <a:cubicBezTo>
                        <a:pt x="0" y="153"/>
                        <a:pt x="324" y="489"/>
                        <a:pt x="752" y="17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105"/>
                <p:cNvSpPr/>
                <p:nvPr/>
              </p:nvSpPr>
              <p:spPr bwMode="auto">
                <a:xfrm>
                  <a:off x="3602236" y="1568249"/>
                  <a:ext cx="76255" cy="69847"/>
                </a:xfrm>
                <a:custGeom>
                  <a:avLst/>
                  <a:gdLst>
                    <a:gd name="T0" fmla="*/ 526 w 526"/>
                    <a:gd name="T1" fmla="*/ 361 h 477"/>
                    <a:gd name="T2" fmla="*/ 339 w 526"/>
                    <a:gd name="T3" fmla="*/ 76 h 477"/>
                    <a:gd name="T4" fmla="*/ 0 w 526"/>
                    <a:gd name="T5" fmla="*/ 66 h 477"/>
                    <a:gd name="T6" fmla="*/ 526 w 526"/>
                    <a:gd name="T7" fmla="*/ 361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6" h="477">
                      <a:moveTo>
                        <a:pt x="526" y="361"/>
                      </a:moveTo>
                      <a:cubicBezTo>
                        <a:pt x="526" y="361"/>
                        <a:pt x="485" y="151"/>
                        <a:pt x="339" y="76"/>
                      </a:cubicBezTo>
                      <a:cubicBezTo>
                        <a:pt x="193" y="0"/>
                        <a:pt x="0" y="66"/>
                        <a:pt x="0" y="66"/>
                      </a:cubicBezTo>
                      <a:cubicBezTo>
                        <a:pt x="0" y="66"/>
                        <a:pt x="97" y="477"/>
                        <a:pt x="526" y="36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Freeform 106"/>
                <p:cNvSpPr/>
                <p:nvPr/>
              </p:nvSpPr>
              <p:spPr bwMode="auto">
                <a:xfrm>
                  <a:off x="3525981" y="1586191"/>
                  <a:ext cx="77536" cy="65361"/>
                </a:xfrm>
                <a:custGeom>
                  <a:avLst/>
                  <a:gdLst>
                    <a:gd name="T0" fmla="*/ 531 w 531"/>
                    <a:gd name="T1" fmla="*/ 326 h 446"/>
                    <a:gd name="T2" fmla="*/ 305 w 531"/>
                    <a:gd name="T3" fmla="*/ 44 h 446"/>
                    <a:gd name="T4" fmla="*/ 0 w 531"/>
                    <a:gd name="T5" fmla="*/ 38 h 446"/>
                    <a:gd name="T6" fmla="*/ 531 w 531"/>
                    <a:gd name="T7" fmla="*/ 326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1" h="446">
                      <a:moveTo>
                        <a:pt x="531" y="326"/>
                      </a:moveTo>
                      <a:cubicBezTo>
                        <a:pt x="531" y="326"/>
                        <a:pt x="435" y="89"/>
                        <a:pt x="305" y="44"/>
                      </a:cubicBezTo>
                      <a:cubicBezTo>
                        <a:pt x="175" y="0"/>
                        <a:pt x="0" y="38"/>
                        <a:pt x="0" y="38"/>
                      </a:cubicBezTo>
                      <a:cubicBezTo>
                        <a:pt x="0" y="38"/>
                        <a:pt x="96" y="446"/>
                        <a:pt x="531" y="326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Freeform 107"/>
                <p:cNvSpPr/>
                <p:nvPr/>
              </p:nvSpPr>
              <p:spPr bwMode="auto">
                <a:xfrm>
                  <a:off x="3406153" y="1539413"/>
                  <a:ext cx="101246" cy="87789"/>
                </a:xfrm>
                <a:custGeom>
                  <a:avLst/>
                  <a:gdLst>
                    <a:gd name="T0" fmla="*/ 697 w 697"/>
                    <a:gd name="T1" fmla="*/ 232 h 599"/>
                    <a:gd name="T2" fmla="*/ 433 w 697"/>
                    <a:gd name="T3" fmla="*/ 24 h 599"/>
                    <a:gd name="T4" fmla="*/ 0 w 697"/>
                    <a:gd name="T5" fmla="*/ 140 h 599"/>
                    <a:gd name="T6" fmla="*/ 697 w 697"/>
                    <a:gd name="T7" fmla="*/ 232 h 5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7" h="599">
                      <a:moveTo>
                        <a:pt x="697" y="232"/>
                      </a:moveTo>
                      <a:cubicBezTo>
                        <a:pt x="697" y="232"/>
                        <a:pt x="616" y="49"/>
                        <a:pt x="433" y="24"/>
                      </a:cubicBezTo>
                      <a:cubicBezTo>
                        <a:pt x="250" y="0"/>
                        <a:pt x="0" y="140"/>
                        <a:pt x="0" y="140"/>
                      </a:cubicBezTo>
                      <a:cubicBezTo>
                        <a:pt x="0" y="140"/>
                        <a:pt x="356" y="599"/>
                        <a:pt x="697" y="232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Freeform 108"/>
                <p:cNvSpPr/>
                <p:nvPr/>
              </p:nvSpPr>
              <p:spPr bwMode="auto">
                <a:xfrm>
                  <a:off x="3408716" y="1601570"/>
                  <a:ext cx="89071" cy="70487"/>
                </a:xfrm>
                <a:custGeom>
                  <a:avLst/>
                  <a:gdLst>
                    <a:gd name="T0" fmla="*/ 614 w 614"/>
                    <a:gd name="T1" fmla="*/ 324 h 483"/>
                    <a:gd name="T2" fmla="*/ 356 w 614"/>
                    <a:gd name="T3" fmla="*/ 49 h 483"/>
                    <a:gd name="T4" fmla="*/ 0 w 614"/>
                    <a:gd name="T5" fmla="*/ 67 h 483"/>
                    <a:gd name="T6" fmla="*/ 614 w 614"/>
                    <a:gd name="T7" fmla="*/ 324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4" h="483">
                      <a:moveTo>
                        <a:pt x="614" y="324"/>
                      </a:moveTo>
                      <a:cubicBezTo>
                        <a:pt x="614" y="324"/>
                        <a:pt x="466" y="97"/>
                        <a:pt x="356" y="49"/>
                      </a:cubicBezTo>
                      <a:cubicBezTo>
                        <a:pt x="246" y="0"/>
                        <a:pt x="0" y="67"/>
                        <a:pt x="0" y="67"/>
                      </a:cubicBezTo>
                      <a:cubicBezTo>
                        <a:pt x="0" y="67"/>
                        <a:pt x="132" y="483"/>
                        <a:pt x="614" y="32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" name="Freeform 109"/>
                <p:cNvSpPr/>
                <p:nvPr/>
              </p:nvSpPr>
              <p:spPr bwMode="auto">
                <a:xfrm>
                  <a:off x="3503554" y="1609901"/>
                  <a:ext cx="74332" cy="171092"/>
                </a:xfrm>
                <a:custGeom>
                  <a:avLst/>
                  <a:gdLst>
                    <a:gd name="T0" fmla="*/ 0 w 508"/>
                    <a:gd name="T1" fmla="*/ 0 h 1171"/>
                    <a:gd name="T2" fmla="*/ 51 w 508"/>
                    <a:gd name="T3" fmla="*/ 187 h 1171"/>
                    <a:gd name="T4" fmla="*/ 282 w 508"/>
                    <a:gd name="T5" fmla="*/ 587 h 1171"/>
                    <a:gd name="T6" fmla="*/ 323 w 508"/>
                    <a:gd name="T7" fmla="*/ 1171 h 1171"/>
                    <a:gd name="T8" fmla="*/ 0 w 508"/>
                    <a:gd name="T9" fmla="*/ 0 h 1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8" h="1171">
                      <a:moveTo>
                        <a:pt x="0" y="0"/>
                      </a:moveTo>
                      <a:lnTo>
                        <a:pt x="51" y="187"/>
                      </a:lnTo>
                      <a:cubicBezTo>
                        <a:pt x="51" y="187"/>
                        <a:pt x="227" y="313"/>
                        <a:pt x="282" y="587"/>
                      </a:cubicBezTo>
                      <a:cubicBezTo>
                        <a:pt x="337" y="860"/>
                        <a:pt x="323" y="1171"/>
                        <a:pt x="323" y="1171"/>
                      </a:cubicBezTo>
                      <a:cubicBezTo>
                        <a:pt x="323" y="1171"/>
                        <a:pt x="508" y="32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10"/>
                <p:cNvSpPr/>
                <p:nvPr/>
              </p:nvSpPr>
              <p:spPr bwMode="auto">
                <a:xfrm>
                  <a:off x="3436911" y="1665650"/>
                  <a:ext cx="54468" cy="112780"/>
                </a:xfrm>
                <a:custGeom>
                  <a:avLst/>
                  <a:gdLst>
                    <a:gd name="T0" fmla="*/ 171 w 372"/>
                    <a:gd name="T1" fmla="*/ 20 h 772"/>
                    <a:gd name="T2" fmla="*/ 0 w 372"/>
                    <a:gd name="T3" fmla="*/ 0 h 772"/>
                    <a:gd name="T4" fmla="*/ 187 w 372"/>
                    <a:gd name="T5" fmla="*/ 354 h 772"/>
                    <a:gd name="T6" fmla="*/ 198 w 372"/>
                    <a:gd name="T7" fmla="*/ 772 h 772"/>
                    <a:gd name="T8" fmla="*/ 171 w 372"/>
                    <a:gd name="T9" fmla="*/ 20 h 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2" h="772">
                      <a:moveTo>
                        <a:pt x="171" y="20"/>
                      </a:moveTo>
                      <a:lnTo>
                        <a:pt x="0" y="0"/>
                      </a:lnTo>
                      <a:cubicBezTo>
                        <a:pt x="0" y="0"/>
                        <a:pt x="139" y="149"/>
                        <a:pt x="187" y="354"/>
                      </a:cubicBezTo>
                      <a:cubicBezTo>
                        <a:pt x="236" y="560"/>
                        <a:pt x="198" y="772"/>
                        <a:pt x="198" y="772"/>
                      </a:cubicBezTo>
                      <a:cubicBezTo>
                        <a:pt x="198" y="772"/>
                        <a:pt x="372" y="491"/>
                        <a:pt x="171" y="2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11"/>
                <p:cNvSpPr/>
                <p:nvPr/>
              </p:nvSpPr>
              <p:spPr bwMode="auto">
                <a:xfrm>
                  <a:off x="3290169" y="1548384"/>
                  <a:ext cx="148024" cy="276823"/>
                </a:xfrm>
                <a:custGeom>
                  <a:avLst/>
                  <a:gdLst>
                    <a:gd name="T0" fmla="*/ 752 w 1017"/>
                    <a:gd name="T1" fmla="*/ 208 h 1899"/>
                    <a:gd name="T2" fmla="*/ 399 w 1017"/>
                    <a:gd name="T3" fmla="*/ 966 h 1899"/>
                    <a:gd name="T4" fmla="*/ 1017 w 1017"/>
                    <a:gd name="T5" fmla="*/ 1899 h 1899"/>
                    <a:gd name="T6" fmla="*/ 521 w 1017"/>
                    <a:gd name="T7" fmla="*/ 1879 h 1899"/>
                    <a:gd name="T8" fmla="*/ 407 w 1017"/>
                    <a:gd name="T9" fmla="*/ 489 h 1899"/>
                    <a:gd name="T10" fmla="*/ 281 w 1017"/>
                    <a:gd name="T11" fmla="*/ 0 h 1899"/>
                    <a:gd name="T12" fmla="*/ 492 w 1017"/>
                    <a:gd name="T13" fmla="*/ 379 h 1899"/>
                    <a:gd name="T14" fmla="*/ 598 w 1017"/>
                    <a:gd name="T15" fmla="*/ 269 h 1899"/>
                    <a:gd name="T16" fmla="*/ 752 w 1017"/>
                    <a:gd name="T17" fmla="*/ 208 h 18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17" h="1899">
                      <a:moveTo>
                        <a:pt x="752" y="208"/>
                      </a:moveTo>
                      <a:cubicBezTo>
                        <a:pt x="752" y="208"/>
                        <a:pt x="354" y="456"/>
                        <a:pt x="399" y="966"/>
                      </a:cubicBezTo>
                      <a:cubicBezTo>
                        <a:pt x="443" y="1475"/>
                        <a:pt x="1017" y="1899"/>
                        <a:pt x="1017" y="1899"/>
                      </a:cubicBezTo>
                      <a:lnTo>
                        <a:pt x="521" y="1879"/>
                      </a:lnTo>
                      <a:cubicBezTo>
                        <a:pt x="521" y="1879"/>
                        <a:pt x="0" y="1161"/>
                        <a:pt x="407" y="489"/>
                      </a:cubicBezTo>
                      <a:cubicBezTo>
                        <a:pt x="407" y="489"/>
                        <a:pt x="460" y="191"/>
                        <a:pt x="281" y="0"/>
                      </a:cubicBezTo>
                      <a:cubicBezTo>
                        <a:pt x="281" y="0"/>
                        <a:pt x="472" y="142"/>
                        <a:pt x="492" y="379"/>
                      </a:cubicBezTo>
                      <a:cubicBezTo>
                        <a:pt x="492" y="379"/>
                        <a:pt x="543" y="326"/>
                        <a:pt x="598" y="269"/>
                      </a:cubicBezTo>
                      <a:cubicBezTo>
                        <a:pt x="653" y="212"/>
                        <a:pt x="752" y="208"/>
                        <a:pt x="752" y="20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4" name="椭圆 53"/>
              <p:cNvSpPr/>
              <p:nvPr/>
            </p:nvSpPr>
            <p:spPr>
              <a:xfrm>
                <a:off x="11237431" y="6396038"/>
                <a:ext cx="303212" cy="303212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7789" y="9089"/>
              <a:ext cx="351" cy="351"/>
              <a:chOff x="11616276" y="6396038"/>
              <a:chExt cx="303212" cy="303212"/>
            </a:xfrm>
          </p:grpSpPr>
          <p:grpSp>
            <p:nvGrpSpPr>
              <p:cNvPr id="69" name="组合 68"/>
              <p:cNvGrpSpPr>
                <a:grpSpLocks noChangeAspect="1"/>
              </p:cNvGrpSpPr>
              <p:nvPr/>
            </p:nvGrpSpPr>
            <p:grpSpPr>
              <a:xfrm>
                <a:off x="11641148" y="6471951"/>
                <a:ext cx="253468" cy="151386"/>
                <a:chOff x="2655835" y="2119973"/>
                <a:chExt cx="793944" cy="474188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71" name="任意多边形: 形状 70"/>
                <p:cNvSpPr/>
                <p:nvPr/>
              </p:nvSpPr>
              <p:spPr bwMode="auto">
                <a:xfrm>
                  <a:off x="2699409" y="2278890"/>
                  <a:ext cx="705515" cy="314630"/>
                </a:xfrm>
                <a:custGeom>
                  <a:avLst/>
                  <a:gdLst>
                    <a:gd name="connsiteX0" fmla="*/ 1425576 w 1747838"/>
                    <a:gd name="connsiteY0" fmla="*/ 322262 h 779463"/>
                    <a:gd name="connsiteX1" fmla="*/ 1376363 w 1747838"/>
                    <a:gd name="connsiteY1" fmla="*/ 326643 h 779463"/>
                    <a:gd name="connsiteX2" fmla="*/ 1376363 w 1747838"/>
                    <a:gd name="connsiteY2" fmla="*/ 390525 h 779463"/>
                    <a:gd name="connsiteX3" fmla="*/ 1425576 w 1747838"/>
                    <a:gd name="connsiteY3" fmla="*/ 383954 h 779463"/>
                    <a:gd name="connsiteX4" fmla="*/ 327025 w 1747838"/>
                    <a:gd name="connsiteY4" fmla="*/ 322262 h 779463"/>
                    <a:gd name="connsiteX5" fmla="*/ 327025 w 1747838"/>
                    <a:gd name="connsiteY5" fmla="*/ 383954 h 779463"/>
                    <a:gd name="connsiteX6" fmla="*/ 376238 w 1747838"/>
                    <a:gd name="connsiteY6" fmla="*/ 390525 h 779463"/>
                    <a:gd name="connsiteX7" fmla="*/ 376238 w 1747838"/>
                    <a:gd name="connsiteY7" fmla="*/ 326643 h 779463"/>
                    <a:gd name="connsiteX8" fmla="*/ 1524000 w 1747838"/>
                    <a:gd name="connsiteY8" fmla="*/ 312737 h 779463"/>
                    <a:gd name="connsiteX9" fmla="*/ 1476375 w 1747838"/>
                    <a:gd name="connsiteY9" fmla="*/ 315581 h 779463"/>
                    <a:gd name="connsiteX10" fmla="*/ 1476375 w 1747838"/>
                    <a:gd name="connsiteY10" fmla="*/ 381000 h 779463"/>
                    <a:gd name="connsiteX11" fmla="*/ 1524000 w 1747838"/>
                    <a:gd name="connsiteY11" fmla="*/ 372112 h 779463"/>
                    <a:gd name="connsiteX12" fmla="*/ 228600 w 1747838"/>
                    <a:gd name="connsiteY12" fmla="*/ 312737 h 779463"/>
                    <a:gd name="connsiteX13" fmla="*/ 228600 w 1747838"/>
                    <a:gd name="connsiteY13" fmla="*/ 372112 h 779463"/>
                    <a:gd name="connsiteX14" fmla="*/ 276225 w 1747838"/>
                    <a:gd name="connsiteY14" fmla="*/ 381000 h 779463"/>
                    <a:gd name="connsiteX15" fmla="*/ 276225 w 1747838"/>
                    <a:gd name="connsiteY15" fmla="*/ 315581 h 779463"/>
                    <a:gd name="connsiteX16" fmla="*/ 1625600 w 1747838"/>
                    <a:gd name="connsiteY16" fmla="*/ 292100 h 779463"/>
                    <a:gd name="connsiteX17" fmla="*/ 1574800 w 1747838"/>
                    <a:gd name="connsiteY17" fmla="*/ 303285 h 779463"/>
                    <a:gd name="connsiteX18" fmla="*/ 1574800 w 1747838"/>
                    <a:gd name="connsiteY18" fmla="*/ 363538 h 779463"/>
                    <a:gd name="connsiteX19" fmla="*/ 1625600 w 1747838"/>
                    <a:gd name="connsiteY19" fmla="*/ 353075 h 779463"/>
                    <a:gd name="connsiteX20" fmla="*/ 127000 w 1747838"/>
                    <a:gd name="connsiteY20" fmla="*/ 292100 h 779463"/>
                    <a:gd name="connsiteX21" fmla="*/ 127000 w 1747838"/>
                    <a:gd name="connsiteY21" fmla="*/ 353075 h 779463"/>
                    <a:gd name="connsiteX22" fmla="*/ 177800 w 1747838"/>
                    <a:gd name="connsiteY22" fmla="*/ 363538 h 779463"/>
                    <a:gd name="connsiteX23" fmla="*/ 177800 w 1747838"/>
                    <a:gd name="connsiteY23" fmla="*/ 303285 h 779463"/>
                    <a:gd name="connsiteX24" fmla="*/ 425450 w 1747838"/>
                    <a:gd name="connsiteY24" fmla="*/ 290512 h 779463"/>
                    <a:gd name="connsiteX25" fmla="*/ 425450 w 1747838"/>
                    <a:gd name="connsiteY25" fmla="*/ 354012 h 779463"/>
                    <a:gd name="connsiteX26" fmla="*/ 1327150 w 1747838"/>
                    <a:gd name="connsiteY26" fmla="*/ 354012 h 779463"/>
                    <a:gd name="connsiteX27" fmla="*/ 1327150 w 1747838"/>
                    <a:gd name="connsiteY27" fmla="*/ 290512 h 779463"/>
                    <a:gd name="connsiteX28" fmla="*/ 1714501 w 1747838"/>
                    <a:gd name="connsiteY28" fmla="*/ 276225 h 779463"/>
                    <a:gd name="connsiteX29" fmla="*/ 1671638 w 1747838"/>
                    <a:gd name="connsiteY29" fmla="*/ 280963 h 779463"/>
                    <a:gd name="connsiteX30" fmla="*/ 1671638 w 1747838"/>
                    <a:gd name="connsiteY30" fmla="*/ 347663 h 779463"/>
                    <a:gd name="connsiteX31" fmla="*/ 1714501 w 1747838"/>
                    <a:gd name="connsiteY31" fmla="*/ 346205 h 779463"/>
                    <a:gd name="connsiteX32" fmla="*/ 38100 w 1747838"/>
                    <a:gd name="connsiteY32" fmla="*/ 276225 h 779463"/>
                    <a:gd name="connsiteX33" fmla="*/ 38100 w 1747838"/>
                    <a:gd name="connsiteY33" fmla="*/ 346205 h 779463"/>
                    <a:gd name="connsiteX34" fmla="*/ 80963 w 1747838"/>
                    <a:gd name="connsiteY34" fmla="*/ 347663 h 779463"/>
                    <a:gd name="connsiteX35" fmla="*/ 80963 w 1747838"/>
                    <a:gd name="connsiteY35" fmla="*/ 280963 h 779463"/>
                    <a:gd name="connsiteX36" fmla="*/ 876335 w 1747838"/>
                    <a:gd name="connsiteY36" fmla="*/ 96837 h 779463"/>
                    <a:gd name="connsiteX37" fmla="*/ 547688 w 1747838"/>
                    <a:gd name="connsiteY37" fmla="*/ 265112 h 779463"/>
                    <a:gd name="connsiteX38" fmla="*/ 1209676 w 1747838"/>
                    <a:gd name="connsiteY38" fmla="*/ 265112 h 779463"/>
                    <a:gd name="connsiteX39" fmla="*/ 1011507 w 1747838"/>
                    <a:gd name="connsiteY39" fmla="*/ 0 h 779463"/>
                    <a:gd name="connsiteX40" fmla="*/ 1112261 w 1747838"/>
                    <a:gd name="connsiteY40" fmla="*/ 0 h 779463"/>
                    <a:gd name="connsiteX41" fmla="*/ 1112261 w 1747838"/>
                    <a:gd name="connsiteY41" fmla="*/ 158204 h 779463"/>
                    <a:gd name="connsiteX42" fmla="*/ 1163540 w 1747838"/>
                    <a:gd name="connsiteY42" fmla="*/ 177348 h 779463"/>
                    <a:gd name="connsiteX43" fmla="*/ 1163540 w 1747838"/>
                    <a:gd name="connsiteY43" fmla="*/ 5418 h 779463"/>
                    <a:gd name="connsiteX44" fmla="*/ 1226737 w 1747838"/>
                    <a:gd name="connsiteY44" fmla="*/ 5418 h 779463"/>
                    <a:gd name="connsiteX45" fmla="*/ 1226737 w 1747838"/>
                    <a:gd name="connsiteY45" fmla="*/ 209133 h 779463"/>
                    <a:gd name="connsiteX46" fmla="*/ 1332546 w 1747838"/>
                    <a:gd name="connsiteY46" fmla="*/ 268731 h 779463"/>
                    <a:gd name="connsiteX47" fmla="*/ 1747838 w 1747838"/>
                    <a:gd name="connsiteY47" fmla="*/ 184211 h 779463"/>
                    <a:gd name="connsiteX48" fmla="*/ 1747838 w 1747838"/>
                    <a:gd name="connsiteY48" fmla="*/ 224665 h 779463"/>
                    <a:gd name="connsiteX49" fmla="*/ 1342658 w 1747838"/>
                    <a:gd name="connsiteY49" fmla="*/ 285707 h 779463"/>
                    <a:gd name="connsiteX50" fmla="*/ 1348074 w 1747838"/>
                    <a:gd name="connsiteY50" fmla="*/ 305212 h 779463"/>
                    <a:gd name="connsiteX51" fmla="*/ 1746394 w 1747838"/>
                    <a:gd name="connsiteY51" fmla="*/ 251754 h 779463"/>
                    <a:gd name="connsiteX52" fmla="*/ 1746394 w 1747838"/>
                    <a:gd name="connsiteY52" fmla="*/ 775851 h 779463"/>
                    <a:gd name="connsiteX53" fmla="*/ 1696559 w 1747838"/>
                    <a:gd name="connsiteY53" fmla="*/ 775851 h 779463"/>
                    <a:gd name="connsiteX54" fmla="*/ 1696559 w 1747838"/>
                    <a:gd name="connsiteY54" fmla="*/ 463777 h 779463"/>
                    <a:gd name="connsiteX55" fmla="*/ 1610611 w 1747838"/>
                    <a:gd name="connsiteY55" fmla="*/ 394427 h 779463"/>
                    <a:gd name="connsiteX56" fmla="*/ 1262488 w 1747838"/>
                    <a:gd name="connsiteY56" fmla="*/ 438132 h 779463"/>
                    <a:gd name="connsiteX57" fmla="*/ 1262488 w 1747838"/>
                    <a:gd name="connsiteY57" fmla="*/ 777296 h 779463"/>
                    <a:gd name="connsiteX58" fmla="*/ 1203986 w 1747838"/>
                    <a:gd name="connsiteY58" fmla="*/ 777296 h 779463"/>
                    <a:gd name="connsiteX59" fmla="*/ 1203986 w 1747838"/>
                    <a:gd name="connsiteY59" fmla="*/ 385036 h 779463"/>
                    <a:gd name="connsiteX60" fmla="*/ 1115872 w 1747838"/>
                    <a:gd name="connsiteY60" fmla="*/ 385036 h 779463"/>
                    <a:gd name="connsiteX61" fmla="*/ 1115872 w 1747838"/>
                    <a:gd name="connsiteY61" fmla="*/ 774406 h 779463"/>
                    <a:gd name="connsiteX62" fmla="*/ 1046897 w 1747838"/>
                    <a:gd name="connsiteY62" fmla="*/ 774406 h 779463"/>
                    <a:gd name="connsiteX63" fmla="*/ 1046897 w 1747838"/>
                    <a:gd name="connsiteY63" fmla="*/ 386481 h 779463"/>
                    <a:gd name="connsiteX64" fmla="*/ 701663 w 1747838"/>
                    <a:gd name="connsiteY64" fmla="*/ 386481 h 779463"/>
                    <a:gd name="connsiteX65" fmla="*/ 701663 w 1747838"/>
                    <a:gd name="connsiteY65" fmla="*/ 774406 h 779463"/>
                    <a:gd name="connsiteX66" fmla="*/ 633411 w 1747838"/>
                    <a:gd name="connsiteY66" fmla="*/ 774406 h 779463"/>
                    <a:gd name="connsiteX67" fmla="*/ 633411 w 1747838"/>
                    <a:gd name="connsiteY67" fmla="*/ 386481 h 779463"/>
                    <a:gd name="connsiteX68" fmla="*/ 540963 w 1747838"/>
                    <a:gd name="connsiteY68" fmla="*/ 386481 h 779463"/>
                    <a:gd name="connsiteX69" fmla="*/ 540963 w 1747838"/>
                    <a:gd name="connsiteY69" fmla="*/ 775129 h 779463"/>
                    <a:gd name="connsiteX70" fmla="*/ 479572 w 1747838"/>
                    <a:gd name="connsiteY70" fmla="*/ 775129 h 779463"/>
                    <a:gd name="connsiteX71" fmla="*/ 479572 w 1747838"/>
                    <a:gd name="connsiteY71" fmla="*/ 437410 h 779463"/>
                    <a:gd name="connsiteX72" fmla="*/ 135060 w 1747838"/>
                    <a:gd name="connsiteY72" fmla="*/ 395150 h 779463"/>
                    <a:gd name="connsiteX73" fmla="*/ 47669 w 1747838"/>
                    <a:gd name="connsiteY73" fmla="*/ 468111 h 779463"/>
                    <a:gd name="connsiteX74" fmla="*/ 47669 w 1747838"/>
                    <a:gd name="connsiteY74" fmla="*/ 779463 h 779463"/>
                    <a:gd name="connsiteX75" fmla="*/ 2889 w 1747838"/>
                    <a:gd name="connsiteY75" fmla="*/ 779463 h 779463"/>
                    <a:gd name="connsiteX76" fmla="*/ 2889 w 1747838"/>
                    <a:gd name="connsiteY76" fmla="*/ 251032 h 779463"/>
                    <a:gd name="connsiteX77" fmla="*/ 392903 w 1747838"/>
                    <a:gd name="connsiteY77" fmla="*/ 309185 h 779463"/>
                    <a:gd name="connsiteX78" fmla="*/ 395069 w 1747838"/>
                    <a:gd name="connsiteY78" fmla="*/ 282095 h 779463"/>
                    <a:gd name="connsiteX79" fmla="*/ 0 w 1747838"/>
                    <a:gd name="connsiteY79" fmla="*/ 226109 h 779463"/>
                    <a:gd name="connsiteX80" fmla="*/ 2889 w 1747838"/>
                    <a:gd name="connsiteY80" fmla="*/ 187100 h 779463"/>
                    <a:gd name="connsiteX81" fmla="*/ 416376 w 1747838"/>
                    <a:gd name="connsiteY81" fmla="*/ 265119 h 779463"/>
                    <a:gd name="connsiteX82" fmla="*/ 525796 w 1747838"/>
                    <a:gd name="connsiteY82" fmla="*/ 206244 h 779463"/>
                    <a:gd name="connsiteX83" fmla="*/ 525796 w 1747838"/>
                    <a:gd name="connsiteY83" fmla="*/ 5418 h 779463"/>
                    <a:gd name="connsiteX84" fmla="*/ 586465 w 1747838"/>
                    <a:gd name="connsiteY84" fmla="*/ 5418 h 779463"/>
                    <a:gd name="connsiteX85" fmla="*/ 586465 w 1747838"/>
                    <a:gd name="connsiteY85" fmla="*/ 175181 h 779463"/>
                    <a:gd name="connsiteX86" fmla="*/ 634133 w 1747838"/>
                    <a:gd name="connsiteY86" fmla="*/ 155315 h 779463"/>
                    <a:gd name="connsiteX87" fmla="*/ 634133 w 1747838"/>
                    <a:gd name="connsiteY87" fmla="*/ 6140 h 779463"/>
                    <a:gd name="connsiteX88" fmla="*/ 738498 w 1747838"/>
                    <a:gd name="connsiteY88" fmla="*/ 6140 h 779463"/>
                    <a:gd name="connsiteX89" fmla="*/ 738498 w 1747838"/>
                    <a:gd name="connsiteY89" fmla="*/ 103664 h 779463"/>
                    <a:gd name="connsiteX90" fmla="*/ 784722 w 1747838"/>
                    <a:gd name="connsiteY90" fmla="*/ 78019 h 779463"/>
                    <a:gd name="connsiteX91" fmla="*/ 784722 w 1747838"/>
                    <a:gd name="connsiteY91" fmla="*/ 2167 h 779463"/>
                    <a:gd name="connsiteX92" fmla="*/ 959506 w 1747838"/>
                    <a:gd name="connsiteY92" fmla="*/ 2167 h 779463"/>
                    <a:gd name="connsiteX93" fmla="*/ 959506 w 1747838"/>
                    <a:gd name="connsiteY93" fmla="*/ 83075 h 779463"/>
                    <a:gd name="connsiteX94" fmla="*/ 1011507 w 1747838"/>
                    <a:gd name="connsiteY94" fmla="*/ 111971 h 779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1747838" h="779463">
                      <a:moveTo>
                        <a:pt x="1425576" y="322262"/>
                      </a:moveTo>
                      <a:lnTo>
                        <a:pt x="1376363" y="326643"/>
                      </a:lnTo>
                      <a:lnTo>
                        <a:pt x="1376363" y="390525"/>
                      </a:lnTo>
                      <a:lnTo>
                        <a:pt x="1425576" y="383954"/>
                      </a:lnTo>
                      <a:close/>
                      <a:moveTo>
                        <a:pt x="327025" y="322262"/>
                      </a:moveTo>
                      <a:lnTo>
                        <a:pt x="327025" y="383954"/>
                      </a:lnTo>
                      <a:lnTo>
                        <a:pt x="376238" y="390525"/>
                      </a:lnTo>
                      <a:lnTo>
                        <a:pt x="376238" y="326643"/>
                      </a:lnTo>
                      <a:close/>
                      <a:moveTo>
                        <a:pt x="1524000" y="312737"/>
                      </a:moveTo>
                      <a:lnTo>
                        <a:pt x="1476375" y="315581"/>
                      </a:lnTo>
                      <a:lnTo>
                        <a:pt x="1476375" y="381000"/>
                      </a:lnTo>
                      <a:lnTo>
                        <a:pt x="1524000" y="372112"/>
                      </a:lnTo>
                      <a:close/>
                      <a:moveTo>
                        <a:pt x="228600" y="312737"/>
                      </a:moveTo>
                      <a:lnTo>
                        <a:pt x="228600" y="372112"/>
                      </a:lnTo>
                      <a:lnTo>
                        <a:pt x="276225" y="381000"/>
                      </a:lnTo>
                      <a:lnTo>
                        <a:pt x="276225" y="315581"/>
                      </a:lnTo>
                      <a:close/>
                      <a:moveTo>
                        <a:pt x="1625600" y="292100"/>
                      </a:moveTo>
                      <a:lnTo>
                        <a:pt x="1574800" y="303285"/>
                      </a:lnTo>
                      <a:lnTo>
                        <a:pt x="1574800" y="363538"/>
                      </a:lnTo>
                      <a:lnTo>
                        <a:pt x="1625600" y="353075"/>
                      </a:lnTo>
                      <a:close/>
                      <a:moveTo>
                        <a:pt x="127000" y="292100"/>
                      </a:moveTo>
                      <a:lnTo>
                        <a:pt x="127000" y="353075"/>
                      </a:lnTo>
                      <a:lnTo>
                        <a:pt x="177800" y="363538"/>
                      </a:lnTo>
                      <a:lnTo>
                        <a:pt x="177800" y="303285"/>
                      </a:lnTo>
                      <a:close/>
                      <a:moveTo>
                        <a:pt x="425450" y="290512"/>
                      </a:moveTo>
                      <a:lnTo>
                        <a:pt x="425450" y="354012"/>
                      </a:lnTo>
                      <a:lnTo>
                        <a:pt x="1327150" y="354012"/>
                      </a:lnTo>
                      <a:lnTo>
                        <a:pt x="1327150" y="290512"/>
                      </a:lnTo>
                      <a:close/>
                      <a:moveTo>
                        <a:pt x="1714501" y="276225"/>
                      </a:moveTo>
                      <a:lnTo>
                        <a:pt x="1671638" y="280963"/>
                      </a:lnTo>
                      <a:lnTo>
                        <a:pt x="1671638" y="347663"/>
                      </a:lnTo>
                      <a:lnTo>
                        <a:pt x="1714501" y="346205"/>
                      </a:lnTo>
                      <a:close/>
                      <a:moveTo>
                        <a:pt x="38100" y="276225"/>
                      </a:moveTo>
                      <a:lnTo>
                        <a:pt x="38100" y="346205"/>
                      </a:lnTo>
                      <a:lnTo>
                        <a:pt x="80963" y="347663"/>
                      </a:lnTo>
                      <a:lnTo>
                        <a:pt x="80963" y="280963"/>
                      </a:lnTo>
                      <a:close/>
                      <a:moveTo>
                        <a:pt x="876335" y="96837"/>
                      </a:moveTo>
                      <a:lnTo>
                        <a:pt x="547688" y="265112"/>
                      </a:lnTo>
                      <a:lnTo>
                        <a:pt x="1209676" y="265112"/>
                      </a:lnTo>
                      <a:close/>
                      <a:moveTo>
                        <a:pt x="1011507" y="0"/>
                      </a:moveTo>
                      <a:lnTo>
                        <a:pt x="1112261" y="0"/>
                      </a:lnTo>
                      <a:lnTo>
                        <a:pt x="1112261" y="158204"/>
                      </a:lnTo>
                      <a:lnTo>
                        <a:pt x="1163540" y="177348"/>
                      </a:lnTo>
                      <a:lnTo>
                        <a:pt x="1163540" y="5418"/>
                      </a:lnTo>
                      <a:lnTo>
                        <a:pt x="1226737" y="5418"/>
                      </a:lnTo>
                      <a:lnTo>
                        <a:pt x="1226737" y="209133"/>
                      </a:lnTo>
                      <a:lnTo>
                        <a:pt x="1332546" y="268731"/>
                      </a:lnTo>
                      <a:lnTo>
                        <a:pt x="1747838" y="184211"/>
                      </a:lnTo>
                      <a:lnTo>
                        <a:pt x="1747838" y="224665"/>
                      </a:lnTo>
                      <a:lnTo>
                        <a:pt x="1342658" y="285707"/>
                      </a:lnTo>
                      <a:lnTo>
                        <a:pt x="1348074" y="305212"/>
                      </a:lnTo>
                      <a:lnTo>
                        <a:pt x="1746394" y="251754"/>
                      </a:lnTo>
                      <a:lnTo>
                        <a:pt x="1746394" y="775851"/>
                      </a:lnTo>
                      <a:lnTo>
                        <a:pt x="1696559" y="775851"/>
                      </a:lnTo>
                      <a:lnTo>
                        <a:pt x="1696559" y="463777"/>
                      </a:lnTo>
                      <a:lnTo>
                        <a:pt x="1610611" y="394427"/>
                      </a:lnTo>
                      <a:lnTo>
                        <a:pt x="1262488" y="438132"/>
                      </a:lnTo>
                      <a:lnTo>
                        <a:pt x="1262488" y="777296"/>
                      </a:lnTo>
                      <a:lnTo>
                        <a:pt x="1203986" y="777296"/>
                      </a:lnTo>
                      <a:lnTo>
                        <a:pt x="1203986" y="385036"/>
                      </a:lnTo>
                      <a:lnTo>
                        <a:pt x="1115872" y="385036"/>
                      </a:lnTo>
                      <a:lnTo>
                        <a:pt x="1115872" y="774406"/>
                      </a:lnTo>
                      <a:lnTo>
                        <a:pt x="1046897" y="774406"/>
                      </a:lnTo>
                      <a:lnTo>
                        <a:pt x="1046897" y="386481"/>
                      </a:lnTo>
                      <a:lnTo>
                        <a:pt x="701663" y="386481"/>
                      </a:lnTo>
                      <a:lnTo>
                        <a:pt x="701663" y="774406"/>
                      </a:lnTo>
                      <a:lnTo>
                        <a:pt x="633411" y="774406"/>
                      </a:lnTo>
                      <a:lnTo>
                        <a:pt x="633411" y="386481"/>
                      </a:lnTo>
                      <a:lnTo>
                        <a:pt x="540963" y="386481"/>
                      </a:lnTo>
                      <a:lnTo>
                        <a:pt x="540963" y="775129"/>
                      </a:lnTo>
                      <a:lnTo>
                        <a:pt x="479572" y="775129"/>
                      </a:lnTo>
                      <a:lnTo>
                        <a:pt x="479572" y="437410"/>
                      </a:lnTo>
                      <a:lnTo>
                        <a:pt x="135060" y="395150"/>
                      </a:lnTo>
                      <a:lnTo>
                        <a:pt x="47669" y="468111"/>
                      </a:lnTo>
                      <a:lnTo>
                        <a:pt x="47669" y="779463"/>
                      </a:lnTo>
                      <a:lnTo>
                        <a:pt x="2889" y="779463"/>
                      </a:lnTo>
                      <a:lnTo>
                        <a:pt x="2889" y="251032"/>
                      </a:lnTo>
                      <a:lnTo>
                        <a:pt x="392903" y="309185"/>
                      </a:lnTo>
                      <a:lnTo>
                        <a:pt x="395069" y="282095"/>
                      </a:lnTo>
                      <a:lnTo>
                        <a:pt x="0" y="226109"/>
                      </a:lnTo>
                      <a:lnTo>
                        <a:pt x="2889" y="187100"/>
                      </a:lnTo>
                      <a:lnTo>
                        <a:pt x="416376" y="265119"/>
                      </a:lnTo>
                      <a:lnTo>
                        <a:pt x="525796" y="206244"/>
                      </a:lnTo>
                      <a:lnTo>
                        <a:pt x="525796" y="5418"/>
                      </a:lnTo>
                      <a:lnTo>
                        <a:pt x="586465" y="5418"/>
                      </a:lnTo>
                      <a:lnTo>
                        <a:pt x="586465" y="175181"/>
                      </a:lnTo>
                      <a:lnTo>
                        <a:pt x="634133" y="155315"/>
                      </a:lnTo>
                      <a:lnTo>
                        <a:pt x="634133" y="6140"/>
                      </a:lnTo>
                      <a:lnTo>
                        <a:pt x="738498" y="6140"/>
                      </a:lnTo>
                      <a:lnTo>
                        <a:pt x="738498" y="103664"/>
                      </a:lnTo>
                      <a:lnTo>
                        <a:pt x="784722" y="78019"/>
                      </a:lnTo>
                      <a:lnTo>
                        <a:pt x="784722" y="2167"/>
                      </a:lnTo>
                      <a:lnTo>
                        <a:pt x="959506" y="2167"/>
                      </a:lnTo>
                      <a:lnTo>
                        <a:pt x="959506" y="83075"/>
                      </a:lnTo>
                      <a:lnTo>
                        <a:pt x="1011507" y="11197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5"/>
                <p:cNvSpPr/>
                <p:nvPr/>
              </p:nvSpPr>
              <p:spPr bwMode="auto">
                <a:xfrm>
                  <a:off x="3416458" y="2353222"/>
                  <a:ext cx="33321" cy="237735"/>
                </a:xfrm>
                <a:custGeom>
                  <a:avLst/>
                  <a:gdLst>
                    <a:gd name="T0" fmla="*/ 4 w 229"/>
                    <a:gd name="T1" fmla="*/ 0 h 1632"/>
                    <a:gd name="T2" fmla="*/ 0 w 229"/>
                    <a:gd name="T3" fmla="*/ 1632 h 1632"/>
                    <a:gd name="T4" fmla="*/ 229 w 229"/>
                    <a:gd name="T5" fmla="*/ 1591 h 1632"/>
                    <a:gd name="T6" fmla="*/ 229 w 229"/>
                    <a:gd name="T7" fmla="*/ 279 h 1632"/>
                    <a:gd name="T8" fmla="*/ 4 w 229"/>
                    <a:gd name="T9" fmla="*/ 0 h 1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1632">
                      <a:moveTo>
                        <a:pt x="4" y="0"/>
                      </a:moveTo>
                      <a:lnTo>
                        <a:pt x="0" y="1632"/>
                      </a:lnTo>
                      <a:lnTo>
                        <a:pt x="229" y="1591"/>
                      </a:lnTo>
                      <a:lnTo>
                        <a:pt x="229" y="279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71"/>
                <p:cNvSpPr/>
                <p:nvPr/>
              </p:nvSpPr>
              <p:spPr bwMode="auto">
                <a:xfrm>
                  <a:off x="3046079" y="2119973"/>
                  <a:ext cx="13457" cy="33321"/>
                </a:xfrm>
                <a:custGeom>
                  <a:avLst/>
                  <a:gdLst>
                    <a:gd name="T0" fmla="*/ 36 w 92"/>
                    <a:gd name="T1" fmla="*/ 0 h 229"/>
                    <a:gd name="T2" fmla="*/ 0 w 92"/>
                    <a:gd name="T3" fmla="*/ 229 h 229"/>
                    <a:gd name="T4" fmla="*/ 92 w 92"/>
                    <a:gd name="T5" fmla="*/ 229 h 229"/>
                    <a:gd name="T6" fmla="*/ 36 w 92"/>
                    <a:gd name="T7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2" h="229">
                      <a:moveTo>
                        <a:pt x="36" y="0"/>
                      </a:moveTo>
                      <a:lnTo>
                        <a:pt x="0" y="229"/>
                      </a:lnTo>
                      <a:lnTo>
                        <a:pt x="92" y="229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72"/>
                <p:cNvSpPr/>
                <p:nvPr/>
              </p:nvSpPr>
              <p:spPr bwMode="auto">
                <a:xfrm>
                  <a:off x="2932658" y="2160984"/>
                  <a:ext cx="239657" cy="89711"/>
                </a:xfrm>
                <a:custGeom>
                  <a:avLst/>
                  <a:gdLst>
                    <a:gd name="T0" fmla="*/ 0 w 1642"/>
                    <a:gd name="T1" fmla="*/ 616 h 616"/>
                    <a:gd name="T2" fmla="*/ 1642 w 1642"/>
                    <a:gd name="T3" fmla="*/ 616 h 616"/>
                    <a:gd name="T4" fmla="*/ 837 w 1642"/>
                    <a:gd name="T5" fmla="*/ 4 h 616"/>
                    <a:gd name="T6" fmla="*/ 0 w 1642"/>
                    <a:gd name="T7" fmla="*/ 616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42" h="616">
                      <a:moveTo>
                        <a:pt x="0" y="616"/>
                      </a:moveTo>
                      <a:lnTo>
                        <a:pt x="1642" y="616"/>
                      </a:lnTo>
                      <a:cubicBezTo>
                        <a:pt x="1642" y="616"/>
                        <a:pt x="1443" y="0"/>
                        <a:pt x="837" y="4"/>
                      </a:cubicBezTo>
                      <a:cubicBezTo>
                        <a:pt x="232" y="8"/>
                        <a:pt x="49" y="477"/>
                        <a:pt x="0" y="616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Rectangle 73"/>
                <p:cNvSpPr>
                  <a:spLocks noChangeArrowheads="1"/>
                </p:cNvSpPr>
                <p:nvPr/>
              </p:nvSpPr>
              <p:spPr bwMode="auto">
                <a:xfrm>
                  <a:off x="2907667" y="2260948"/>
                  <a:ext cx="286435" cy="961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Freeform 74"/>
                <p:cNvSpPr/>
                <p:nvPr/>
              </p:nvSpPr>
              <p:spPr bwMode="auto">
                <a:xfrm>
                  <a:off x="3230628" y="2544179"/>
                  <a:ext cx="99964" cy="49982"/>
                </a:xfrm>
                <a:custGeom>
                  <a:avLst/>
                  <a:gdLst>
                    <a:gd name="T0" fmla="*/ 553 w 689"/>
                    <a:gd name="T1" fmla="*/ 338 h 346"/>
                    <a:gd name="T2" fmla="*/ 553 w 689"/>
                    <a:gd name="T3" fmla="*/ 100 h 346"/>
                    <a:gd name="T4" fmla="*/ 427 w 689"/>
                    <a:gd name="T5" fmla="*/ 100 h 346"/>
                    <a:gd name="T6" fmla="*/ 427 w 689"/>
                    <a:gd name="T7" fmla="*/ 336 h 346"/>
                    <a:gd name="T8" fmla="*/ 282 w 689"/>
                    <a:gd name="T9" fmla="*/ 336 h 346"/>
                    <a:gd name="T10" fmla="*/ 282 w 689"/>
                    <a:gd name="T11" fmla="*/ 98 h 346"/>
                    <a:gd name="T12" fmla="*/ 142 w 689"/>
                    <a:gd name="T13" fmla="*/ 98 h 346"/>
                    <a:gd name="T14" fmla="*/ 142 w 689"/>
                    <a:gd name="T15" fmla="*/ 346 h 346"/>
                    <a:gd name="T16" fmla="*/ 0 w 689"/>
                    <a:gd name="T17" fmla="*/ 346 h 346"/>
                    <a:gd name="T18" fmla="*/ 0 w 689"/>
                    <a:gd name="T19" fmla="*/ 0 h 346"/>
                    <a:gd name="T20" fmla="*/ 689 w 689"/>
                    <a:gd name="T21" fmla="*/ 0 h 346"/>
                    <a:gd name="T22" fmla="*/ 689 w 689"/>
                    <a:gd name="T23" fmla="*/ 340 h 346"/>
                    <a:gd name="T24" fmla="*/ 553 w 689"/>
                    <a:gd name="T25" fmla="*/ 338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89" h="346">
                      <a:moveTo>
                        <a:pt x="553" y="338"/>
                      </a:moveTo>
                      <a:lnTo>
                        <a:pt x="553" y="100"/>
                      </a:lnTo>
                      <a:lnTo>
                        <a:pt x="427" y="100"/>
                      </a:lnTo>
                      <a:lnTo>
                        <a:pt x="427" y="336"/>
                      </a:lnTo>
                      <a:lnTo>
                        <a:pt x="282" y="336"/>
                      </a:lnTo>
                      <a:lnTo>
                        <a:pt x="282" y="98"/>
                      </a:lnTo>
                      <a:lnTo>
                        <a:pt x="142" y="98"/>
                      </a:lnTo>
                      <a:lnTo>
                        <a:pt x="142" y="346"/>
                      </a:lnTo>
                      <a:lnTo>
                        <a:pt x="0" y="346"/>
                      </a:lnTo>
                      <a:lnTo>
                        <a:pt x="0" y="0"/>
                      </a:lnTo>
                      <a:lnTo>
                        <a:pt x="689" y="0"/>
                      </a:lnTo>
                      <a:lnTo>
                        <a:pt x="689" y="340"/>
                      </a:lnTo>
                      <a:lnTo>
                        <a:pt x="553" y="338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Freeform 75"/>
                <p:cNvSpPr/>
                <p:nvPr/>
              </p:nvSpPr>
              <p:spPr bwMode="auto">
                <a:xfrm>
                  <a:off x="3230628" y="2470488"/>
                  <a:ext cx="20505" cy="58953"/>
                </a:xfrm>
                <a:custGeom>
                  <a:avLst/>
                  <a:gdLst>
                    <a:gd name="T0" fmla="*/ 140 w 140"/>
                    <a:gd name="T1" fmla="*/ 0 h 404"/>
                    <a:gd name="T2" fmla="*/ 140 w 140"/>
                    <a:gd name="T3" fmla="*/ 404 h 404"/>
                    <a:gd name="T4" fmla="*/ 0 w 140"/>
                    <a:gd name="T5" fmla="*/ 404 h 404"/>
                    <a:gd name="T6" fmla="*/ 0 w 140"/>
                    <a:gd name="T7" fmla="*/ 11 h 404"/>
                    <a:gd name="T8" fmla="*/ 140 w 140"/>
                    <a:gd name="T9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404">
                      <a:moveTo>
                        <a:pt x="140" y="0"/>
                      </a:moveTo>
                      <a:lnTo>
                        <a:pt x="140" y="404"/>
                      </a:lnTo>
                      <a:lnTo>
                        <a:pt x="0" y="404"/>
                      </a:lnTo>
                      <a:lnTo>
                        <a:pt x="0" y="11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Freeform 76"/>
                <p:cNvSpPr/>
                <p:nvPr/>
              </p:nvSpPr>
              <p:spPr bwMode="auto">
                <a:xfrm>
                  <a:off x="3272920" y="2467284"/>
                  <a:ext cx="19224" cy="62157"/>
                </a:xfrm>
                <a:custGeom>
                  <a:avLst/>
                  <a:gdLst>
                    <a:gd name="T0" fmla="*/ 132 w 132"/>
                    <a:gd name="T1" fmla="*/ 0 h 428"/>
                    <a:gd name="T2" fmla="*/ 132 w 132"/>
                    <a:gd name="T3" fmla="*/ 428 h 428"/>
                    <a:gd name="T4" fmla="*/ 0 w 132"/>
                    <a:gd name="T5" fmla="*/ 428 h 428"/>
                    <a:gd name="T6" fmla="*/ 0 w 132"/>
                    <a:gd name="T7" fmla="*/ 6 h 428"/>
                    <a:gd name="T8" fmla="*/ 132 w 132"/>
                    <a:gd name="T9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428">
                      <a:moveTo>
                        <a:pt x="132" y="0"/>
                      </a:moveTo>
                      <a:lnTo>
                        <a:pt x="132" y="428"/>
                      </a:lnTo>
                      <a:lnTo>
                        <a:pt x="0" y="428"/>
                      </a:lnTo>
                      <a:lnTo>
                        <a:pt x="0" y="6"/>
                      </a:lnTo>
                      <a:lnTo>
                        <a:pt x="132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Freeform 77"/>
                <p:cNvSpPr/>
                <p:nvPr/>
              </p:nvSpPr>
              <p:spPr bwMode="auto">
                <a:xfrm>
                  <a:off x="3313290" y="2462157"/>
                  <a:ext cx="16661" cy="66002"/>
                </a:xfrm>
                <a:custGeom>
                  <a:avLst/>
                  <a:gdLst>
                    <a:gd name="T0" fmla="*/ 118 w 118"/>
                    <a:gd name="T1" fmla="*/ 0 h 451"/>
                    <a:gd name="T2" fmla="*/ 118 w 118"/>
                    <a:gd name="T3" fmla="*/ 451 h 451"/>
                    <a:gd name="T4" fmla="*/ 0 w 118"/>
                    <a:gd name="T5" fmla="*/ 451 h 451"/>
                    <a:gd name="T6" fmla="*/ 0 w 118"/>
                    <a:gd name="T7" fmla="*/ 15 h 451"/>
                    <a:gd name="T8" fmla="*/ 118 w 118"/>
                    <a:gd name="T9" fmla="*/ 0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451">
                      <a:moveTo>
                        <a:pt x="118" y="0"/>
                      </a:moveTo>
                      <a:lnTo>
                        <a:pt x="118" y="451"/>
                      </a:lnTo>
                      <a:lnTo>
                        <a:pt x="0" y="451"/>
                      </a:lnTo>
                      <a:lnTo>
                        <a:pt x="0" y="15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Freeform 78"/>
                <p:cNvSpPr/>
                <p:nvPr/>
              </p:nvSpPr>
              <p:spPr bwMode="auto">
                <a:xfrm>
                  <a:off x="3352379" y="2459594"/>
                  <a:ext cx="13457" cy="133285"/>
                </a:xfrm>
                <a:custGeom>
                  <a:avLst/>
                  <a:gdLst>
                    <a:gd name="T0" fmla="*/ 0 w 94"/>
                    <a:gd name="T1" fmla="*/ 0 h 917"/>
                    <a:gd name="T2" fmla="*/ 0 w 94"/>
                    <a:gd name="T3" fmla="*/ 917 h 917"/>
                    <a:gd name="T4" fmla="*/ 94 w 94"/>
                    <a:gd name="T5" fmla="*/ 917 h 917"/>
                    <a:gd name="T6" fmla="*/ 94 w 94"/>
                    <a:gd name="T7" fmla="*/ 112 h 917"/>
                    <a:gd name="T8" fmla="*/ 0 w 94"/>
                    <a:gd name="T9" fmla="*/ 0 h 9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4" h="917">
                      <a:moveTo>
                        <a:pt x="0" y="0"/>
                      </a:moveTo>
                      <a:lnTo>
                        <a:pt x="0" y="917"/>
                      </a:lnTo>
                      <a:lnTo>
                        <a:pt x="94" y="917"/>
                      </a:lnTo>
                      <a:lnTo>
                        <a:pt x="94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Freeform 83"/>
                <p:cNvSpPr/>
                <p:nvPr/>
              </p:nvSpPr>
              <p:spPr bwMode="auto">
                <a:xfrm>
                  <a:off x="3015321" y="2467924"/>
                  <a:ext cx="73692" cy="125596"/>
                </a:xfrm>
                <a:custGeom>
                  <a:avLst/>
                  <a:gdLst>
                    <a:gd name="T0" fmla="*/ 0 w 508"/>
                    <a:gd name="T1" fmla="*/ 862 h 862"/>
                    <a:gd name="T2" fmla="*/ 508 w 508"/>
                    <a:gd name="T3" fmla="*/ 862 h 862"/>
                    <a:gd name="T4" fmla="*/ 508 w 508"/>
                    <a:gd name="T5" fmla="*/ 254 h 862"/>
                    <a:gd name="T6" fmla="*/ 254 w 508"/>
                    <a:gd name="T7" fmla="*/ 0 h 862"/>
                    <a:gd name="T8" fmla="*/ 254 w 508"/>
                    <a:gd name="T9" fmla="*/ 0 h 862"/>
                    <a:gd name="T10" fmla="*/ 0 w 508"/>
                    <a:gd name="T11" fmla="*/ 254 h 862"/>
                    <a:gd name="T12" fmla="*/ 0 w 508"/>
                    <a:gd name="T13" fmla="*/ 862 h 8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8" h="862">
                      <a:moveTo>
                        <a:pt x="0" y="862"/>
                      </a:moveTo>
                      <a:lnTo>
                        <a:pt x="508" y="862"/>
                      </a:lnTo>
                      <a:lnTo>
                        <a:pt x="508" y="254"/>
                      </a:lnTo>
                      <a:cubicBezTo>
                        <a:pt x="508" y="114"/>
                        <a:pt x="394" y="0"/>
                        <a:pt x="254" y="0"/>
                      </a:cubicBezTo>
                      <a:lnTo>
                        <a:pt x="254" y="0"/>
                      </a:lnTo>
                      <a:cubicBezTo>
                        <a:pt x="114" y="0"/>
                        <a:pt x="0" y="114"/>
                        <a:pt x="0" y="254"/>
                      </a:cubicBezTo>
                      <a:lnTo>
                        <a:pt x="0" y="86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Freeform 86"/>
                <p:cNvSpPr/>
                <p:nvPr/>
              </p:nvSpPr>
              <p:spPr bwMode="auto">
                <a:xfrm>
                  <a:off x="2775023" y="2544179"/>
                  <a:ext cx="100605" cy="49982"/>
                </a:xfrm>
                <a:custGeom>
                  <a:avLst/>
                  <a:gdLst>
                    <a:gd name="T0" fmla="*/ 136 w 689"/>
                    <a:gd name="T1" fmla="*/ 338 h 346"/>
                    <a:gd name="T2" fmla="*/ 136 w 689"/>
                    <a:gd name="T3" fmla="*/ 100 h 346"/>
                    <a:gd name="T4" fmla="*/ 262 w 689"/>
                    <a:gd name="T5" fmla="*/ 100 h 346"/>
                    <a:gd name="T6" fmla="*/ 262 w 689"/>
                    <a:gd name="T7" fmla="*/ 336 h 346"/>
                    <a:gd name="T8" fmla="*/ 406 w 689"/>
                    <a:gd name="T9" fmla="*/ 336 h 346"/>
                    <a:gd name="T10" fmla="*/ 406 w 689"/>
                    <a:gd name="T11" fmla="*/ 98 h 346"/>
                    <a:gd name="T12" fmla="*/ 546 w 689"/>
                    <a:gd name="T13" fmla="*/ 98 h 346"/>
                    <a:gd name="T14" fmla="*/ 546 w 689"/>
                    <a:gd name="T15" fmla="*/ 346 h 346"/>
                    <a:gd name="T16" fmla="*/ 689 w 689"/>
                    <a:gd name="T17" fmla="*/ 346 h 346"/>
                    <a:gd name="T18" fmla="*/ 689 w 689"/>
                    <a:gd name="T19" fmla="*/ 0 h 346"/>
                    <a:gd name="T20" fmla="*/ 0 w 689"/>
                    <a:gd name="T21" fmla="*/ 0 h 346"/>
                    <a:gd name="T22" fmla="*/ 0 w 689"/>
                    <a:gd name="T23" fmla="*/ 340 h 346"/>
                    <a:gd name="T24" fmla="*/ 136 w 689"/>
                    <a:gd name="T25" fmla="*/ 338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89" h="346">
                      <a:moveTo>
                        <a:pt x="136" y="338"/>
                      </a:moveTo>
                      <a:lnTo>
                        <a:pt x="136" y="100"/>
                      </a:lnTo>
                      <a:lnTo>
                        <a:pt x="262" y="100"/>
                      </a:lnTo>
                      <a:lnTo>
                        <a:pt x="262" y="336"/>
                      </a:lnTo>
                      <a:lnTo>
                        <a:pt x="406" y="336"/>
                      </a:lnTo>
                      <a:lnTo>
                        <a:pt x="406" y="98"/>
                      </a:lnTo>
                      <a:lnTo>
                        <a:pt x="546" y="98"/>
                      </a:lnTo>
                      <a:lnTo>
                        <a:pt x="546" y="346"/>
                      </a:lnTo>
                      <a:lnTo>
                        <a:pt x="689" y="346"/>
                      </a:lnTo>
                      <a:lnTo>
                        <a:pt x="689" y="0"/>
                      </a:lnTo>
                      <a:lnTo>
                        <a:pt x="0" y="0"/>
                      </a:lnTo>
                      <a:lnTo>
                        <a:pt x="0" y="340"/>
                      </a:lnTo>
                      <a:lnTo>
                        <a:pt x="136" y="338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Freeform 87"/>
                <p:cNvSpPr/>
                <p:nvPr/>
              </p:nvSpPr>
              <p:spPr bwMode="auto">
                <a:xfrm>
                  <a:off x="2855122" y="2470488"/>
                  <a:ext cx="20505" cy="58953"/>
                </a:xfrm>
                <a:custGeom>
                  <a:avLst/>
                  <a:gdLst>
                    <a:gd name="T0" fmla="*/ 0 w 141"/>
                    <a:gd name="T1" fmla="*/ 0 h 404"/>
                    <a:gd name="T2" fmla="*/ 0 w 141"/>
                    <a:gd name="T3" fmla="*/ 404 h 404"/>
                    <a:gd name="T4" fmla="*/ 141 w 141"/>
                    <a:gd name="T5" fmla="*/ 404 h 404"/>
                    <a:gd name="T6" fmla="*/ 141 w 141"/>
                    <a:gd name="T7" fmla="*/ 11 h 404"/>
                    <a:gd name="T8" fmla="*/ 0 w 141"/>
                    <a:gd name="T9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" h="404">
                      <a:moveTo>
                        <a:pt x="0" y="0"/>
                      </a:moveTo>
                      <a:lnTo>
                        <a:pt x="0" y="404"/>
                      </a:lnTo>
                      <a:lnTo>
                        <a:pt x="141" y="404"/>
                      </a:lnTo>
                      <a:lnTo>
                        <a:pt x="141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Freeform 88"/>
                <p:cNvSpPr/>
                <p:nvPr/>
              </p:nvSpPr>
              <p:spPr bwMode="auto">
                <a:xfrm>
                  <a:off x="2814111" y="2467284"/>
                  <a:ext cx="19224" cy="62157"/>
                </a:xfrm>
                <a:custGeom>
                  <a:avLst/>
                  <a:gdLst>
                    <a:gd name="T0" fmla="*/ 0 w 132"/>
                    <a:gd name="T1" fmla="*/ 0 h 428"/>
                    <a:gd name="T2" fmla="*/ 0 w 132"/>
                    <a:gd name="T3" fmla="*/ 428 h 428"/>
                    <a:gd name="T4" fmla="*/ 132 w 132"/>
                    <a:gd name="T5" fmla="*/ 428 h 428"/>
                    <a:gd name="T6" fmla="*/ 132 w 132"/>
                    <a:gd name="T7" fmla="*/ 6 h 428"/>
                    <a:gd name="T8" fmla="*/ 0 w 132"/>
                    <a:gd name="T9" fmla="*/ 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428">
                      <a:moveTo>
                        <a:pt x="0" y="0"/>
                      </a:moveTo>
                      <a:lnTo>
                        <a:pt x="0" y="428"/>
                      </a:lnTo>
                      <a:lnTo>
                        <a:pt x="132" y="428"/>
                      </a:lnTo>
                      <a:lnTo>
                        <a:pt x="132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Freeform 89"/>
                <p:cNvSpPr/>
                <p:nvPr/>
              </p:nvSpPr>
              <p:spPr bwMode="auto">
                <a:xfrm>
                  <a:off x="2775664" y="2462157"/>
                  <a:ext cx="17302" cy="66002"/>
                </a:xfrm>
                <a:custGeom>
                  <a:avLst/>
                  <a:gdLst>
                    <a:gd name="T0" fmla="*/ 0 w 117"/>
                    <a:gd name="T1" fmla="*/ 0 h 451"/>
                    <a:gd name="T2" fmla="*/ 0 w 117"/>
                    <a:gd name="T3" fmla="*/ 451 h 451"/>
                    <a:gd name="T4" fmla="*/ 117 w 117"/>
                    <a:gd name="T5" fmla="*/ 451 h 451"/>
                    <a:gd name="T6" fmla="*/ 117 w 117"/>
                    <a:gd name="T7" fmla="*/ 15 h 451"/>
                    <a:gd name="T8" fmla="*/ 0 w 117"/>
                    <a:gd name="T9" fmla="*/ 0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451">
                      <a:moveTo>
                        <a:pt x="0" y="0"/>
                      </a:moveTo>
                      <a:lnTo>
                        <a:pt x="0" y="451"/>
                      </a:lnTo>
                      <a:lnTo>
                        <a:pt x="117" y="451"/>
                      </a:lnTo>
                      <a:lnTo>
                        <a:pt x="117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Freeform 90"/>
                <p:cNvSpPr/>
                <p:nvPr/>
              </p:nvSpPr>
              <p:spPr bwMode="auto">
                <a:xfrm>
                  <a:off x="2739779" y="2459594"/>
                  <a:ext cx="14097" cy="133285"/>
                </a:xfrm>
                <a:custGeom>
                  <a:avLst/>
                  <a:gdLst>
                    <a:gd name="T0" fmla="*/ 93 w 93"/>
                    <a:gd name="T1" fmla="*/ 0 h 917"/>
                    <a:gd name="T2" fmla="*/ 93 w 93"/>
                    <a:gd name="T3" fmla="*/ 917 h 917"/>
                    <a:gd name="T4" fmla="*/ 0 w 93"/>
                    <a:gd name="T5" fmla="*/ 917 h 917"/>
                    <a:gd name="T6" fmla="*/ 0 w 93"/>
                    <a:gd name="T7" fmla="*/ 112 h 917"/>
                    <a:gd name="T8" fmla="*/ 93 w 93"/>
                    <a:gd name="T9" fmla="*/ 0 h 9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917">
                      <a:moveTo>
                        <a:pt x="93" y="0"/>
                      </a:moveTo>
                      <a:lnTo>
                        <a:pt x="93" y="917"/>
                      </a:lnTo>
                      <a:lnTo>
                        <a:pt x="0" y="917"/>
                      </a:lnTo>
                      <a:lnTo>
                        <a:pt x="0" y="112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Freeform 96"/>
                <p:cNvSpPr/>
                <p:nvPr/>
              </p:nvSpPr>
              <p:spPr bwMode="auto">
                <a:xfrm>
                  <a:off x="2655835" y="2354504"/>
                  <a:ext cx="33321" cy="238376"/>
                </a:xfrm>
                <a:custGeom>
                  <a:avLst/>
                  <a:gdLst>
                    <a:gd name="T0" fmla="*/ 226 w 230"/>
                    <a:gd name="T1" fmla="*/ 0 h 1632"/>
                    <a:gd name="T2" fmla="*/ 230 w 230"/>
                    <a:gd name="T3" fmla="*/ 1632 h 1632"/>
                    <a:gd name="T4" fmla="*/ 0 w 230"/>
                    <a:gd name="T5" fmla="*/ 1591 h 1632"/>
                    <a:gd name="T6" fmla="*/ 0 w 230"/>
                    <a:gd name="T7" fmla="*/ 279 h 1632"/>
                    <a:gd name="T8" fmla="*/ 226 w 230"/>
                    <a:gd name="T9" fmla="*/ 0 h 1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" h="1632">
                      <a:moveTo>
                        <a:pt x="226" y="0"/>
                      </a:moveTo>
                      <a:lnTo>
                        <a:pt x="230" y="1632"/>
                      </a:lnTo>
                      <a:lnTo>
                        <a:pt x="0" y="1591"/>
                      </a:lnTo>
                      <a:lnTo>
                        <a:pt x="0" y="279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11616276" y="6396038"/>
                <a:ext cx="303212" cy="303212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文本占位符 85"/>
          <p:cNvSpPr txBox="1"/>
          <p:nvPr/>
        </p:nvSpPr>
        <p:spPr>
          <a:xfrm>
            <a:off x="6349525" y="109961"/>
            <a:ext cx="6585781" cy="16850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Problem</a:t>
            </a:r>
          </a:p>
        </p:txBody>
      </p: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228070" y="3111817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图示 1">
            <a:extLst>
              <a:ext uri="{FF2B5EF4-FFF2-40B4-BE49-F238E27FC236}">
                <a16:creationId xmlns="" xmlns:a16="http://schemas.microsoft.com/office/drawing/2014/main" id="{716B5056-7FF9-4754-8CC6-0A91BCFE6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581830"/>
              </p:ext>
            </p:extLst>
          </p:nvPr>
        </p:nvGraphicFramePr>
        <p:xfrm>
          <a:off x="1886722" y="1495425"/>
          <a:ext cx="7300007" cy="4861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788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96"/>
    </mc:Choice>
    <mc:Fallback>
      <p:transition spd="slow" advTm="2509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1"/>
          <p:cNvSpPr/>
          <p:nvPr>
            <p:custDataLst>
              <p:tags r:id="rId1"/>
            </p:custDataLst>
          </p:nvPr>
        </p:nvSpPr>
        <p:spPr>
          <a:xfrm flipH="1">
            <a:off x="-19050" y="0"/>
            <a:ext cx="12208510" cy="685609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304020" y="-419735"/>
            <a:ext cx="7277735" cy="7277735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739265" y="2790825"/>
            <a:ext cx="4824730" cy="1450975"/>
            <a:chOff x="10150" y="1649"/>
            <a:chExt cx="7598" cy="2285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759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6600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组内分工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230" y="3110"/>
              <a:ext cx="4309" cy="8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Group Division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文本占位符 85"/>
          <p:cNvSpPr txBox="1"/>
          <p:nvPr/>
        </p:nvSpPr>
        <p:spPr>
          <a:xfrm>
            <a:off x="1602533" y="896938"/>
            <a:ext cx="7867650" cy="1684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PART 02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863725" y="4441190"/>
            <a:ext cx="429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88070" y="6400165"/>
            <a:ext cx="915670" cy="9156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37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6"/>
    </mc:Choice>
    <mc:Fallback>
      <p:transition spd="slow" advTm="296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5250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0360" y="427990"/>
            <a:ext cx="548640" cy="54864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占位符 85"/>
          <p:cNvSpPr txBox="1"/>
          <p:nvPr/>
        </p:nvSpPr>
        <p:spPr>
          <a:xfrm>
            <a:off x="8013065" y="2005965"/>
            <a:ext cx="3512185" cy="1684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topic</a:t>
            </a:r>
          </a:p>
        </p:txBody>
      </p:sp>
      <p:sp>
        <p:nvSpPr>
          <p:cNvPr id="34" name="椭圆 33"/>
          <p:cNvSpPr/>
          <p:nvPr/>
        </p:nvSpPr>
        <p:spPr>
          <a:xfrm>
            <a:off x="9575165" y="55079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1151870" y="3074035"/>
            <a:ext cx="1487170" cy="14871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>
            <a:extLst>
              <a:ext uri="{FF2B5EF4-FFF2-40B4-BE49-F238E27FC236}">
                <a16:creationId xmlns="" xmlns:a16="http://schemas.microsoft.com/office/drawing/2014/main" id="{13D22F7F-2C7F-4201-B0A1-43F07825A939}"/>
              </a:ext>
            </a:extLst>
          </p:cNvPr>
          <p:cNvGrpSpPr/>
          <p:nvPr/>
        </p:nvGrpSpPr>
        <p:grpSpPr>
          <a:xfrm>
            <a:off x="910590" y="541020"/>
            <a:ext cx="2919730" cy="709295"/>
            <a:chOff x="10150" y="1649"/>
            <a:chExt cx="4598" cy="1117"/>
          </a:xfrm>
        </p:grpSpPr>
        <p:sp>
          <p:nvSpPr>
            <p:cNvPr id="89" name="文本框 88">
              <a:extLst>
                <a:ext uri="{FF2B5EF4-FFF2-40B4-BE49-F238E27FC236}">
                  <a16:creationId xmlns="" xmlns:a16="http://schemas.microsoft.com/office/drawing/2014/main" id="{9E4C5BBD-883C-49AC-BA58-DB41A74157A5}"/>
                </a:ext>
              </a:extLst>
            </p:cNvPr>
            <p:cNvSpPr txBox="1"/>
            <p:nvPr/>
          </p:nvSpPr>
          <p:spPr>
            <a:xfrm>
              <a:off x="10150" y="1649"/>
              <a:ext cx="459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组内分工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="" xmlns:a16="http://schemas.microsoft.com/office/drawing/2014/main" id="{E91AB1AE-BC32-41F1-BABA-8B778C25924F}"/>
                </a:ext>
              </a:extLst>
            </p:cNvPr>
            <p:cNvSpPr/>
            <p:nvPr/>
          </p:nvSpPr>
          <p:spPr>
            <a:xfrm>
              <a:off x="10150" y="2330"/>
              <a:ext cx="2009" cy="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Group Division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1" name="2deb0431-897a-4eb7-8a86-c7725a9b19d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AD58CE42-1E7A-44F8-B258-DB8938B6E3F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48447" y="1508674"/>
            <a:ext cx="8926470" cy="4603219"/>
            <a:chOff x="1639903" y="1329145"/>
            <a:chExt cx="8926470" cy="4603219"/>
          </a:xfrm>
        </p:grpSpPr>
        <p:sp>
          <p:nvSpPr>
            <p:cNvPr id="92" name="î$ļîḑe">
              <a:extLst>
                <a:ext uri="{FF2B5EF4-FFF2-40B4-BE49-F238E27FC236}">
                  <a16:creationId xmlns="" xmlns:a16="http://schemas.microsoft.com/office/drawing/2014/main" id="{3AB09011-37D1-4514-808A-0C9F9C53AD42}"/>
                </a:ext>
              </a:extLst>
            </p:cNvPr>
            <p:cNvSpPr/>
            <p:nvPr/>
          </p:nvSpPr>
          <p:spPr>
            <a:xfrm>
              <a:off x="6746696" y="4081844"/>
              <a:ext cx="3819677" cy="1781907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50%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93" name="í$ľîḍe">
              <a:extLst>
                <a:ext uri="{FF2B5EF4-FFF2-40B4-BE49-F238E27FC236}">
                  <a16:creationId xmlns="" xmlns:a16="http://schemas.microsoft.com/office/drawing/2014/main" id="{9D804B55-C543-456B-AFC2-2C59BA426CF5}"/>
                </a:ext>
              </a:extLst>
            </p:cNvPr>
            <p:cNvSpPr/>
            <p:nvPr/>
          </p:nvSpPr>
          <p:spPr>
            <a:xfrm>
              <a:off x="1639910" y="1706996"/>
              <a:ext cx="3819677" cy="178190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4" name="íś1íḓê">
              <a:extLst>
                <a:ext uri="{FF2B5EF4-FFF2-40B4-BE49-F238E27FC236}">
                  <a16:creationId xmlns="" xmlns:a16="http://schemas.microsoft.com/office/drawing/2014/main" id="{C71CE0F4-CA61-428A-8A5B-29AD29F3FF28}"/>
                </a:ext>
              </a:extLst>
            </p:cNvPr>
            <p:cNvSpPr/>
            <p:nvPr/>
          </p:nvSpPr>
          <p:spPr>
            <a:xfrm>
              <a:off x="1639910" y="4150457"/>
              <a:ext cx="3819677" cy="178190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95" name="i$ḻíḓe">
              <a:extLst>
                <a:ext uri="{FF2B5EF4-FFF2-40B4-BE49-F238E27FC236}">
                  <a16:creationId xmlns="" xmlns:a16="http://schemas.microsoft.com/office/drawing/2014/main" id="{62E3B24A-D4B0-44DA-A230-352185AC6E1B}"/>
                </a:ext>
              </a:extLst>
            </p:cNvPr>
            <p:cNvSpPr/>
            <p:nvPr/>
          </p:nvSpPr>
          <p:spPr>
            <a:xfrm rot="2700000">
              <a:off x="3171896" y="3772606"/>
              <a:ext cx="755703" cy="7557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96" name="íś1ídè">
              <a:extLst>
                <a:ext uri="{FF2B5EF4-FFF2-40B4-BE49-F238E27FC236}">
                  <a16:creationId xmlns="" xmlns:a16="http://schemas.microsoft.com/office/drawing/2014/main" id="{EF0524CE-B9F2-481A-9C5E-A654D8395695}"/>
                </a:ext>
              </a:extLst>
            </p:cNvPr>
            <p:cNvSpPr/>
            <p:nvPr/>
          </p:nvSpPr>
          <p:spPr bwMode="auto">
            <a:xfrm>
              <a:off x="3390202" y="3917886"/>
              <a:ext cx="319088" cy="465117"/>
            </a:xfrm>
            <a:custGeom>
              <a:avLst/>
              <a:gdLst>
                <a:gd name="connsiteX0" fmla="*/ 192044 w 319088"/>
                <a:gd name="connsiteY0" fmla="*/ 410183 h 465117"/>
                <a:gd name="connsiteX1" fmla="*/ 130575 w 319088"/>
                <a:gd name="connsiteY1" fmla="*/ 417892 h 465117"/>
                <a:gd name="connsiteX2" fmla="*/ 159544 w 319088"/>
                <a:gd name="connsiteY2" fmla="*/ 436046 h 465117"/>
                <a:gd name="connsiteX3" fmla="*/ 192044 w 319088"/>
                <a:gd name="connsiteY3" fmla="*/ 410183 h 465117"/>
                <a:gd name="connsiteX4" fmla="*/ 206181 w 319088"/>
                <a:gd name="connsiteY4" fmla="*/ 364811 h 465117"/>
                <a:gd name="connsiteX5" fmla="*/ 116423 w 319088"/>
                <a:gd name="connsiteY5" fmla="*/ 376030 h 465117"/>
                <a:gd name="connsiteX6" fmla="*/ 116556 w 319088"/>
                <a:gd name="connsiteY6" fmla="*/ 376482 h 465117"/>
                <a:gd name="connsiteX7" fmla="*/ 125213 w 319088"/>
                <a:gd name="connsiteY7" fmla="*/ 404024 h 465117"/>
                <a:gd name="connsiteX8" fmla="*/ 197140 w 319088"/>
                <a:gd name="connsiteY8" fmla="*/ 395001 h 465117"/>
                <a:gd name="connsiteX9" fmla="*/ 202355 w 319088"/>
                <a:gd name="connsiteY9" fmla="*/ 377645 h 465117"/>
                <a:gd name="connsiteX10" fmla="*/ 206181 w 319088"/>
                <a:gd name="connsiteY10" fmla="*/ 364811 h 465117"/>
                <a:gd name="connsiteX11" fmla="*/ 103275 w 319088"/>
                <a:gd name="connsiteY11" fmla="*/ 334318 h 465117"/>
                <a:gd name="connsiteX12" fmla="*/ 112198 w 319088"/>
                <a:gd name="connsiteY12" fmla="*/ 362054 h 465117"/>
                <a:gd name="connsiteX13" fmla="*/ 210805 w 319088"/>
                <a:gd name="connsiteY13" fmla="*/ 349694 h 465117"/>
                <a:gd name="connsiteX14" fmla="*/ 215916 w 319088"/>
                <a:gd name="connsiteY14" fmla="*/ 334318 h 465117"/>
                <a:gd name="connsiteX15" fmla="*/ 159419 w 319088"/>
                <a:gd name="connsiteY15" fmla="*/ 73025 h 465117"/>
                <a:gd name="connsiteX16" fmla="*/ 166687 w 319088"/>
                <a:gd name="connsiteY16" fmla="*/ 80289 h 465117"/>
                <a:gd name="connsiteX17" fmla="*/ 159419 w 319088"/>
                <a:gd name="connsiteY17" fmla="*/ 87556 h 465117"/>
                <a:gd name="connsiteX18" fmla="*/ 86762 w 319088"/>
                <a:gd name="connsiteY18" fmla="*/ 160213 h 465117"/>
                <a:gd name="connsiteX19" fmla="*/ 79495 w 319088"/>
                <a:gd name="connsiteY19" fmla="*/ 167481 h 465117"/>
                <a:gd name="connsiteX20" fmla="*/ 72231 w 319088"/>
                <a:gd name="connsiteY20" fmla="*/ 160213 h 465117"/>
                <a:gd name="connsiteX21" fmla="*/ 159419 w 319088"/>
                <a:gd name="connsiteY21" fmla="*/ 73025 h 465117"/>
                <a:gd name="connsiteX22" fmla="*/ 159544 w 319088"/>
                <a:gd name="connsiteY22" fmla="*/ 29071 h 465117"/>
                <a:gd name="connsiteX23" fmla="*/ 28998 w 319088"/>
                <a:gd name="connsiteY23" fmla="*/ 159891 h 465117"/>
                <a:gd name="connsiteX24" fmla="*/ 67481 w 319088"/>
                <a:gd name="connsiteY24" fmla="*/ 258475 h 465117"/>
                <a:gd name="connsiteX25" fmla="*/ 91930 w 319088"/>
                <a:gd name="connsiteY25" fmla="*/ 305247 h 465117"/>
                <a:gd name="connsiteX26" fmla="*/ 227291 w 319088"/>
                <a:gd name="connsiteY26" fmla="*/ 305247 h 465117"/>
                <a:gd name="connsiteX27" fmla="*/ 251563 w 319088"/>
                <a:gd name="connsiteY27" fmla="*/ 258647 h 465117"/>
                <a:gd name="connsiteX28" fmla="*/ 290075 w 319088"/>
                <a:gd name="connsiteY28" fmla="*/ 159891 h 465117"/>
                <a:gd name="connsiteX29" fmla="*/ 159544 w 319088"/>
                <a:gd name="connsiteY29" fmla="*/ 29071 h 465117"/>
                <a:gd name="connsiteX30" fmla="*/ 159544 w 319088"/>
                <a:gd name="connsiteY30" fmla="*/ 0 h 465117"/>
                <a:gd name="connsiteX31" fmla="*/ 319088 w 319088"/>
                <a:gd name="connsiteY31" fmla="*/ 159891 h 465117"/>
                <a:gd name="connsiteX32" fmla="*/ 246112 w 319088"/>
                <a:gd name="connsiteY32" fmla="*/ 335438 h 465117"/>
                <a:gd name="connsiteX33" fmla="*/ 159544 w 319088"/>
                <a:gd name="connsiteY33" fmla="*/ 465117 h 465117"/>
                <a:gd name="connsiteX34" fmla="*/ 72962 w 319088"/>
                <a:gd name="connsiteY34" fmla="*/ 335115 h 465117"/>
                <a:gd name="connsiteX35" fmla="*/ 0 w 319088"/>
                <a:gd name="connsiteY35" fmla="*/ 159891 h 465117"/>
                <a:gd name="connsiteX36" fmla="*/ 159544 w 319088"/>
                <a:gd name="connsiteY36" fmla="*/ 0 h 4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19088" h="465117">
                  <a:moveTo>
                    <a:pt x="192044" y="410183"/>
                  </a:moveTo>
                  <a:lnTo>
                    <a:pt x="130575" y="417892"/>
                  </a:lnTo>
                  <a:cubicBezTo>
                    <a:pt x="138080" y="434366"/>
                    <a:pt x="144845" y="436046"/>
                    <a:pt x="159544" y="436046"/>
                  </a:cubicBezTo>
                  <a:cubicBezTo>
                    <a:pt x="176666" y="436046"/>
                    <a:pt x="183151" y="434215"/>
                    <a:pt x="192044" y="410183"/>
                  </a:cubicBezTo>
                  <a:close/>
                  <a:moveTo>
                    <a:pt x="206181" y="364811"/>
                  </a:moveTo>
                  <a:lnTo>
                    <a:pt x="116423" y="376030"/>
                  </a:lnTo>
                  <a:cubicBezTo>
                    <a:pt x="116452" y="376181"/>
                    <a:pt x="116512" y="376353"/>
                    <a:pt x="116556" y="376482"/>
                  </a:cubicBezTo>
                  <a:cubicBezTo>
                    <a:pt x="119894" y="387852"/>
                    <a:pt x="122657" y="396573"/>
                    <a:pt x="125213" y="404024"/>
                  </a:cubicBezTo>
                  <a:lnTo>
                    <a:pt x="197140" y="395001"/>
                  </a:lnTo>
                  <a:cubicBezTo>
                    <a:pt x="198736" y="389855"/>
                    <a:pt x="200449" y="384191"/>
                    <a:pt x="202355" y="377645"/>
                  </a:cubicBezTo>
                  <a:cubicBezTo>
                    <a:pt x="203537" y="373618"/>
                    <a:pt x="204911" y="369096"/>
                    <a:pt x="206181" y="364811"/>
                  </a:cubicBezTo>
                  <a:close/>
                  <a:moveTo>
                    <a:pt x="103275" y="334318"/>
                  </a:moveTo>
                  <a:cubicBezTo>
                    <a:pt x="106584" y="344073"/>
                    <a:pt x="109568" y="353311"/>
                    <a:pt x="112198" y="362054"/>
                  </a:cubicBezTo>
                  <a:cubicBezTo>
                    <a:pt x="112198" y="362054"/>
                    <a:pt x="210805" y="349694"/>
                    <a:pt x="210805" y="349694"/>
                  </a:cubicBezTo>
                  <a:cubicBezTo>
                    <a:pt x="212356" y="344762"/>
                    <a:pt x="214144" y="339529"/>
                    <a:pt x="215916" y="334318"/>
                  </a:cubicBezTo>
                  <a:close/>
                  <a:moveTo>
                    <a:pt x="159419" y="73025"/>
                  </a:moveTo>
                  <a:cubicBezTo>
                    <a:pt x="163434" y="73025"/>
                    <a:pt x="166687" y="76279"/>
                    <a:pt x="166687" y="80289"/>
                  </a:cubicBezTo>
                  <a:cubicBezTo>
                    <a:pt x="166687" y="84299"/>
                    <a:pt x="163434" y="87556"/>
                    <a:pt x="159419" y="87556"/>
                  </a:cubicBezTo>
                  <a:cubicBezTo>
                    <a:pt x="119359" y="87556"/>
                    <a:pt x="86762" y="120153"/>
                    <a:pt x="86762" y="160213"/>
                  </a:cubicBezTo>
                  <a:cubicBezTo>
                    <a:pt x="86762" y="164223"/>
                    <a:pt x="83509" y="167481"/>
                    <a:pt x="79495" y="167481"/>
                  </a:cubicBezTo>
                  <a:cubicBezTo>
                    <a:pt x="75480" y="167481"/>
                    <a:pt x="72231" y="164223"/>
                    <a:pt x="72231" y="160213"/>
                  </a:cubicBezTo>
                  <a:cubicBezTo>
                    <a:pt x="72231" y="112128"/>
                    <a:pt x="111339" y="73025"/>
                    <a:pt x="159419" y="73025"/>
                  </a:cubicBezTo>
                  <a:close/>
                  <a:moveTo>
                    <a:pt x="159544" y="29071"/>
                  </a:moveTo>
                  <a:cubicBezTo>
                    <a:pt x="87557" y="29071"/>
                    <a:pt x="28998" y="87752"/>
                    <a:pt x="28998" y="159891"/>
                  </a:cubicBezTo>
                  <a:cubicBezTo>
                    <a:pt x="28998" y="189436"/>
                    <a:pt x="48557" y="224537"/>
                    <a:pt x="67481" y="258475"/>
                  </a:cubicBezTo>
                  <a:cubicBezTo>
                    <a:pt x="76035" y="273829"/>
                    <a:pt x="84706" y="289549"/>
                    <a:pt x="91930" y="305247"/>
                  </a:cubicBezTo>
                  <a:lnTo>
                    <a:pt x="227291" y="305247"/>
                  </a:lnTo>
                  <a:cubicBezTo>
                    <a:pt x="234485" y="289613"/>
                    <a:pt x="243083" y="273979"/>
                    <a:pt x="251563" y="258647"/>
                  </a:cubicBezTo>
                  <a:cubicBezTo>
                    <a:pt x="270516" y="224494"/>
                    <a:pt x="290075" y="189221"/>
                    <a:pt x="290075" y="159891"/>
                  </a:cubicBezTo>
                  <a:cubicBezTo>
                    <a:pt x="290075" y="87752"/>
                    <a:pt x="231516" y="29071"/>
                    <a:pt x="159544" y="29071"/>
                  </a:cubicBezTo>
                  <a:close/>
                  <a:moveTo>
                    <a:pt x="159544" y="0"/>
                  </a:moveTo>
                  <a:cubicBezTo>
                    <a:pt x="247648" y="0"/>
                    <a:pt x="319088" y="71579"/>
                    <a:pt x="319088" y="159891"/>
                  </a:cubicBezTo>
                  <a:cubicBezTo>
                    <a:pt x="319088" y="218012"/>
                    <a:pt x="265656" y="280784"/>
                    <a:pt x="246112" y="335438"/>
                  </a:cubicBezTo>
                  <a:cubicBezTo>
                    <a:pt x="217039" y="416665"/>
                    <a:pt x="221175" y="465117"/>
                    <a:pt x="159544" y="465117"/>
                  </a:cubicBezTo>
                  <a:cubicBezTo>
                    <a:pt x="98799" y="465117"/>
                    <a:pt x="102020" y="416449"/>
                    <a:pt x="72962" y="335115"/>
                  </a:cubicBezTo>
                  <a:cubicBezTo>
                    <a:pt x="53491" y="280569"/>
                    <a:pt x="0" y="218486"/>
                    <a:pt x="0" y="159891"/>
                  </a:cubicBezTo>
                  <a:cubicBezTo>
                    <a:pt x="0" y="71579"/>
                    <a:pt x="71425" y="0"/>
                    <a:pt x="1595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97" name="iŝḻíḓe">
              <a:extLst>
                <a:ext uri="{FF2B5EF4-FFF2-40B4-BE49-F238E27FC236}">
                  <a16:creationId xmlns="" xmlns:a16="http://schemas.microsoft.com/office/drawing/2014/main" id="{C21B5535-6924-445F-A104-E7753276B1AA}"/>
                </a:ext>
              </a:extLst>
            </p:cNvPr>
            <p:cNvSpPr/>
            <p:nvPr/>
          </p:nvSpPr>
          <p:spPr>
            <a:xfrm>
              <a:off x="6732413" y="4150457"/>
              <a:ext cx="3819677" cy="1781907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8" name="işḷiďè">
              <a:extLst>
                <a:ext uri="{FF2B5EF4-FFF2-40B4-BE49-F238E27FC236}">
                  <a16:creationId xmlns="" xmlns:a16="http://schemas.microsoft.com/office/drawing/2014/main" id="{87121BFA-B124-4C33-BB4C-AC90957C5D58}"/>
                </a:ext>
              </a:extLst>
            </p:cNvPr>
            <p:cNvSpPr/>
            <p:nvPr/>
          </p:nvSpPr>
          <p:spPr>
            <a:xfrm rot="2700000">
              <a:off x="8264399" y="3772604"/>
              <a:ext cx="755703" cy="75570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9" name="ïšḻîďè">
              <a:extLst>
                <a:ext uri="{FF2B5EF4-FFF2-40B4-BE49-F238E27FC236}">
                  <a16:creationId xmlns="" xmlns:a16="http://schemas.microsoft.com/office/drawing/2014/main" id="{6A3BDDEF-4FD1-4334-90AF-E84FBA352C27}"/>
                </a:ext>
              </a:extLst>
            </p:cNvPr>
            <p:cNvSpPr/>
            <p:nvPr/>
          </p:nvSpPr>
          <p:spPr bwMode="auto">
            <a:xfrm>
              <a:off x="8409681" y="3947255"/>
              <a:ext cx="465138" cy="435749"/>
            </a:xfrm>
            <a:custGeom>
              <a:avLst/>
              <a:gdLst>
                <a:gd name="connsiteX0" fmla="*/ 73207 w 465138"/>
                <a:gd name="connsiteY0" fmla="*/ 72480 h 435749"/>
                <a:gd name="connsiteX1" fmla="*/ 73207 w 465138"/>
                <a:gd name="connsiteY1" fmla="*/ 276032 h 435749"/>
                <a:gd name="connsiteX2" fmla="*/ 391898 w 465138"/>
                <a:gd name="connsiteY2" fmla="*/ 276032 h 435749"/>
                <a:gd name="connsiteX3" fmla="*/ 391898 w 465138"/>
                <a:gd name="connsiteY3" fmla="*/ 72480 h 435749"/>
                <a:gd name="connsiteX4" fmla="*/ 391898 w 465138"/>
                <a:gd name="connsiteY4" fmla="*/ 57944 h 435749"/>
                <a:gd name="connsiteX5" fmla="*/ 406400 w 465138"/>
                <a:gd name="connsiteY5" fmla="*/ 72480 h 435749"/>
                <a:gd name="connsiteX6" fmla="*/ 406400 w 465138"/>
                <a:gd name="connsiteY6" fmla="*/ 275967 h 435749"/>
                <a:gd name="connsiteX7" fmla="*/ 391898 w 465138"/>
                <a:gd name="connsiteY7" fmla="*/ 290502 h 435749"/>
                <a:gd name="connsiteX8" fmla="*/ 73207 w 465138"/>
                <a:gd name="connsiteY8" fmla="*/ 290502 h 435749"/>
                <a:gd name="connsiteX9" fmla="*/ 58737 w 465138"/>
                <a:gd name="connsiteY9" fmla="*/ 275967 h 435749"/>
                <a:gd name="connsiteX10" fmla="*/ 58737 w 465138"/>
                <a:gd name="connsiteY10" fmla="*/ 72480 h 435749"/>
                <a:gd name="connsiteX11" fmla="*/ 73207 w 465138"/>
                <a:gd name="connsiteY11" fmla="*/ 57998 h 435749"/>
                <a:gd name="connsiteX12" fmla="*/ 43585 w 465138"/>
                <a:gd name="connsiteY12" fmla="*/ 29051 h 435749"/>
                <a:gd name="connsiteX13" fmla="*/ 29050 w 465138"/>
                <a:gd name="connsiteY13" fmla="*/ 43577 h 435749"/>
                <a:gd name="connsiteX14" fmla="*/ 29050 w 465138"/>
                <a:gd name="connsiteY14" fmla="*/ 334130 h 435749"/>
                <a:gd name="connsiteX15" fmla="*/ 43585 w 465138"/>
                <a:gd name="connsiteY15" fmla="*/ 348656 h 435749"/>
                <a:gd name="connsiteX16" fmla="*/ 174405 w 465138"/>
                <a:gd name="connsiteY16" fmla="*/ 348656 h 435749"/>
                <a:gd name="connsiteX17" fmla="*/ 290690 w 465138"/>
                <a:gd name="connsiteY17" fmla="*/ 348656 h 435749"/>
                <a:gd name="connsiteX18" fmla="*/ 421531 w 465138"/>
                <a:gd name="connsiteY18" fmla="*/ 348656 h 435749"/>
                <a:gd name="connsiteX19" fmla="*/ 436045 w 465138"/>
                <a:gd name="connsiteY19" fmla="*/ 334130 h 435749"/>
                <a:gd name="connsiteX20" fmla="*/ 436045 w 465138"/>
                <a:gd name="connsiteY20" fmla="*/ 43577 h 435749"/>
                <a:gd name="connsiteX21" fmla="*/ 421531 w 465138"/>
                <a:gd name="connsiteY21" fmla="*/ 29051 h 435749"/>
                <a:gd name="connsiteX22" fmla="*/ 43585 w 465138"/>
                <a:gd name="connsiteY22" fmla="*/ 0 h 435749"/>
                <a:gd name="connsiteX23" fmla="*/ 421531 w 465138"/>
                <a:gd name="connsiteY23" fmla="*/ 0 h 435749"/>
                <a:gd name="connsiteX24" fmla="*/ 465138 w 465138"/>
                <a:gd name="connsiteY24" fmla="*/ 43577 h 435749"/>
                <a:gd name="connsiteX25" fmla="*/ 465138 w 465138"/>
                <a:gd name="connsiteY25" fmla="*/ 334130 h 435749"/>
                <a:gd name="connsiteX26" fmla="*/ 421661 w 465138"/>
                <a:gd name="connsiteY26" fmla="*/ 377687 h 435749"/>
                <a:gd name="connsiteX27" fmla="*/ 276154 w 465138"/>
                <a:gd name="connsiteY27" fmla="*/ 377687 h 435749"/>
                <a:gd name="connsiteX28" fmla="*/ 276154 w 465138"/>
                <a:gd name="connsiteY28" fmla="*/ 395360 h 435749"/>
                <a:gd name="connsiteX29" fmla="*/ 366899 w 465138"/>
                <a:gd name="connsiteY29" fmla="*/ 407142 h 435749"/>
                <a:gd name="connsiteX30" fmla="*/ 377903 w 465138"/>
                <a:gd name="connsiteY30" fmla="*/ 421223 h 435749"/>
                <a:gd name="connsiteX31" fmla="*/ 363368 w 465138"/>
                <a:gd name="connsiteY31" fmla="*/ 435749 h 435749"/>
                <a:gd name="connsiteX32" fmla="*/ 101727 w 465138"/>
                <a:gd name="connsiteY32" fmla="*/ 435749 h 435749"/>
                <a:gd name="connsiteX33" fmla="*/ 87192 w 465138"/>
                <a:gd name="connsiteY33" fmla="*/ 421223 h 435749"/>
                <a:gd name="connsiteX34" fmla="*/ 98217 w 465138"/>
                <a:gd name="connsiteY34" fmla="*/ 407142 h 435749"/>
                <a:gd name="connsiteX35" fmla="*/ 188941 w 465138"/>
                <a:gd name="connsiteY35" fmla="*/ 395360 h 435749"/>
                <a:gd name="connsiteX36" fmla="*/ 188941 w 465138"/>
                <a:gd name="connsiteY36" fmla="*/ 377687 h 435749"/>
                <a:gd name="connsiteX37" fmla="*/ 43456 w 465138"/>
                <a:gd name="connsiteY37" fmla="*/ 377687 h 435749"/>
                <a:gd name="connsiteX38" fmla="*/ 0 w 465138"/>
                <a:gd name="connsiteY38" fmla="*/ 334130 h 435749"/>
                <a:gd name="connsiteX39" fmla="*/ 0 w 465138"/>
                <a:gd name="connsiteY39" fmla="*/ 43577 h 435749"/>
                <a:gd name="connsiteX40" fmla="*/ 43585 w 465138"/>
                <a:gd name="connsiteY40" fmla="*/ 0 h 43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5138" h="435749">
                  <a:moveTo>
                    <a:pt x="73207" y="72480"/>
                  </a:moveTo>
                  <a:lnTo>
                    <a:pt x="73207" y="276032"/>
                  </a:lnTo>
                  <a:lnTo>
                    <a:pt x="391898" y="276032"/>
                  </a:lnTo>
                  <a:cubicBezTo>
                    <a:pt x="391898" y="276032"/>
                    <a:pt x="391898" y="72480"/>
                    <a:pt x="391898" y="72480"/>
                  </a:cubicBezTo>
                  <a:close/>
                  <a:moveTo>
                    <a:pt x="391898" y="57944"/>
                  </a:moveTo>
                  <a:cubicBezTo>
                    <a:pt x="399913" y="57944"/>
                    <a:pt x="406400" y="64437"/>
                    <a:pt x="406400" y="72480"/>
                  </a:cubicBezTo>
                  <a:lnTo>
                    <a:pt x="406400" y="275967"/>
                  </a:lnTo>
                  <a:cubicBezTo>
                    <a:pt x="406400" y="284010"/>
                    <a:pt x="399913" y="290502"/>
                    <a:pt x="391898" y="290502"/>
                  </a:cubicBezTo>
                  <a:lnTo>
                    <a:pt x="73207" y="290502"/>
                  </a:lnTo>
                  <a:cubicBezTo>
                    <a:pt x="65207" y="290502"/>
                    <a:pt x="58737" y="284010"/>
                    <a:pt x="58737" y="275967"/>
                  </a:cubicBezTo>
                  <a:lnTo>
                    <a:pt x="58737" y="72480"/>
                  </a:lnTo>
                  <a:cubicBezTo>
                    <a:pt x="58737" y="64437"/>
                    <a:pt x="65207" y="57998"/>
                    <a:pt x="73207" y="57998"/>
                  </a:cubicBezTo>
                  <a:close/>
                  <a:moveTo>
                    <a:pt x="43585" y="29051"/>
                  </a:moveTo>
                  <a:cubicBezTo>
                    <a:pt x="35553" y="29051"/>
                    <a:pt x="29050" y="35548"/>
                    <a:pt x="29050" y="43577"/>
                  </a:cubicBezTo>
                  <a:lnTo>
                    <a:pt x="29050" y="334130"/>
                  </a:lnTo>
                  <a:cubicBezTo>
                    <a:pt x="29050" y="342139"/>
                    <a:pt x="35553" y="348656"/>
                    <a:pt x="43585" y="348656"/>
                  </a:cubicBezTo>
                  <a:lnTo>
                    <a:pt x="174405" y="348656"/>
                  </a:lnTo>
                  <a:lnTo>
                    <a:pt x="290690" y="348656"/>
                  </a:lnTo>
                  <a:lnTo>
                    <a:pt x="421531" y="348656"/>
                  </a:lnTo>
                  <a:cubicBezTo>
                    <a:pt x="429521" y="348656"/>
                    <a:pt x="436045" y="342139"/>
                    <a:pt x="436045" y="334130"/>
                  </a:cubicBezTo>
                  <a:cubicBezTo>
                    <a:pt x="436045" y="334130"/>
                    <a:pt x="436045" y="43577"/>
                    <a:pt x="436045" y="43577"/>
                  </a:cubicBezTo>
                  <a:cubicBezTo>
                    <a:pt x="436045" y="35548"/>
                    <a:pt x="429521" y="29051"/>
                    <a:pt x="421531" y="29051"/>
                  </a:cubicBezTo>
                  <a:close/>
                  <a:moveTo>
                    <a:pt x="43585" y="0"/>
                  </a:moveTo>
                  <a:lnTo>
                    <a:pt x="421531" y="0"/>
                  </a:lnTo>
                  <a:cubicBezTo>
                    <a:pt x="445585" y="0"/>
                    <a:pt x="465138" y="19489"/>
                    <a:pt x="465138" y="43577"/>
                  </a:cubicBezTo>
                  <a:lnTo>
                    <a:pt x="465138" y="334130"/>
                  </a:lnTo>
                  <a:cubicBezTo>
                    <a:pt x="465138" y="358158"/>
                    <a:pt x="445671" y="377626"/>
                    <a:pt x="421661" y="377687"/>
                  </a:cubicBezTo>
                  <a:lnTo>
                    <a:pt x="276154" y="377687"/>
                  </a:lnTo>
                  <a:lnTo>
                    <a:pt x="276154" y="395360"/>
                  </a:lnTo>
                  <a:lnTo>
                    <a:pt x="366899" y="407142"/>
                  </a:lnTo>
                  <a:cubicBezTo>
                    <a:pt x="373381" y="408776"/>
                    <a:pt x="377903" y="414566"/>
                    <a:pt x="377903" y="421223"/>
                  </a:cubicBezTo>
                  <a:cubicBezTo>
                    <a:pt x="377903" y="429253"/>
                    <a:pt x="371421" y="435749"/>
                    <a:pt x="363368" y="435749"/>
                  </a:cubicBezTo>
                  <a:lnTo>
                    <a:pt x="101727" y="435749"/>
                  </a:lnTo>
                  <a:cubicBezTo>
                    <a:pt x="93695" y="435749"/>
                    <a:pt x="87192" y="429253"/>
                    <a:pt x="87192" y="421223"/>
                  </a:cubicBezTo>
                  <a:cubicBezTo>
                    <a:pt x="87192" y="414566"/>
                    <a:pt x="91736" y="408776"/>
                    <a:pt x="98217" y="407142"/>
                  </a:cubicBezTo>
                  <a:lnTo>
                    <a:pt x="188941" y="395360"/>
                  </a:lnTo>
                  <a:lnTo>
                    <a:pt x="188941" y="377687"/>
                  </a:lnTo>
                  <a:lnTo>
                    <a:pt x="43456" y="377687"/>
                  </a:lnTo>
                  <a:cubicBezTo>
                    <a:pt x="19445" y="377626"/>
                    <a:pt x="0" y="358158"/>
                    <a:pt x="0" y="334130"/>
                  </a:cubicBezTo>
                  <a:lnTo>
                    <a:pt x="0" y="43577"/>
                  </a:lnTo>
                  <a:cubicBezTo>
                    <a:pt x="0" y="19489"/>
                    <a:pt x="19488" y="0"/>
                    <a:pt x="43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0" name="î$ļîḑe">
              <a:extLst>
                <a:ext uri="{FF2B5EF4-FFF2-40B4-BE49-F238E27FC236}">
                  <a16:creationId xmlns="" xmlns:a16="http://schemas.microsoft.com/office/drawing/2014/main" id="{C3D4BD8B-98D0-4C19-973E-DB27D724DF72}"/>
                </a:ext>
              </a:extLst>
            </p:cNvPr>
            <p:cNvSpPr/>
            <p:nvPr/>
          </p:nvSpPr>
          <p:spPr>
            <a:xfrm>
              <a:off x="6732413" y="1706996"/>
              <a:ext cx="3819677" cy="178190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01" name="î$ḷiďé">
              <a:extLst>
                <a:ext uri="{FF2B5EF4-FFF2-40B4-BE49-F238E27FC236}">
                  <a16:creationId xmlns="" xmlns:a16="http://schemas.microsoft.com/office/drawing/2014/main" id="{5FCBF6E8-9600-4EDE-B411-DD862E6CC958}"/>
                </a:ext>
              </a:extLst>
            </p:cNvPr>
            <p:cNvSpPr/>
            <p:nvPr/>
          </p:nvSpPr>
          <p:spPr>
            <a:xfrm rot="2700000">
              <a:off x="8264399" y="1329145"/>
              <a:ext cx="755703" cy="755703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="" xmlns:a16="http://schemas.microsoft.com/office/drawing/2014/main" id="{30128B55-C5D0-4771-ACD7-AD2DF95C2061}"/>
                </a:ext>
              </a:extLst>
            </p:cNvPr>
            <p:cNvCxnSpPr/>
            <p:nvPr/>
          </p:nvCxnSpPr>
          <p:spPr>
            <a:xfrm>
              <a:off x="6096000" y="2154352"/>
              <a:ext cx="0" cy="3198532"/>
            </a:xfrm>
            <a:prstGeom prst="line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íšļiḋê">
              <a:extLst>
                <a:ext uri="{FF2B5EF4-FFF2-40B4-BE49-F238E27FC236}">
                  <a16:creationId xmlns="" xmlns:a16="http://schemas.microsoft.com/office/drawing/2014/main" id="{B68270BF-2740-4DF1-B88C-AB0DE0A8D6D3}"/>
                </a:ext>
              </a:extLst>
            </p:cNvPr>
            <p:cNvSpPr/>
            <p:nvPr/>
          </p:nvSpPr>
          <p:spPr bwMode="auto">
            <a:xfrm>
              <a:off x="1639903" y="2705200"/>
              <a:ext cx="3819684" cy="768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/>
                <a:t>用户界面、双人模式（联机模式）、棋盘建模、答辩</a:t>
              </a:r>
              <a:r>
                <a:rPr lang="en-US" altLang="zh-CN" dirty="0"/>
                <a:t>ppt</a:t>
              </a:r>
              <a:r>
                <a:rPr lang="zh-CN" altLang="en-US" dirty="0"/>
                <a:t>设计</a:t>
              </a:r>
              <a:endParaRPr lang="en-US" altLang="zh-CN" sz="1100" dirty="0"/>
            </a:p>
          </p:txBody>
        </p:sp>
        <p:sp>
          <p:nvSpPr>
            <p:cNvPr id="104" name="i$ľîḍê">
              <a:extLst>
                <a:ext uri="{FF2B5EF4-FFF2-40B4-BE49-F238E27FC236}">
                  <a16:creationId xmlns="" xmlns:a16="http://schemas.microsoft.com/office/drawing/2014/main" id="{BB2B65B2-90B6-45FC-AD23-19172530D533}"/>
                </a:ext>
              </a:extLst>
            </p:cNvPr>
            <p:cNvSpPr txBox="1"/>
            <p:nvPr/>
          </p:nvSpPr>
          <p:spPr bwMode="auto">
            <a:xfrm>
              <a:off x="1639903" y="2321403"/>
              <a:ext cx="381968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/>
                <a:t>唐数 张自强</a:t>
              </a:r>
              <a:endParaRPr lang="en-US" altLang="zh-CN" sz="2000" b="1" dirty="0"/>
            </a:p>
          </p:txBody>
        </p:sp>
        <p:sp>
          <p:nvSpPr>
            <p:cNvPr id="105" name="iŝlîďê">
              <a:extLst>
                <a:ext uri="{FF2B5EF4-FFF2-40B4-BE49-F238E27FC236}">
                  <a16:creationId xmlns="" xmlns:a16="http://schemas.microsoft.com/office/drawing/2014/main" id="{5892D232-ED87-4955-884E-82A969794D34}"/>
                </a:ext>
              </a:extLst>
            </p:cNvPr>
            <p:cNvSpPr/>
            <p:nvPr/>
          </p:nvSpPr>
          <p:spPr bwMode="auto">
            <a:xfrm>
              <a:off x="6726000" y="2732797"/>
              <a:ext cx="3819684" cy="768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人机对战（三重难度）、观战模式、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部署代码、代码调试优化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106" name="ïṡ1îḓé">
              <a:extLst>
                <a:ext uri="{FF2B5EF4-FFF2-40B4-BE49-F238E27FC236}">
                  <a16:creationId xmlns="" xmlns:a16="http://schemas.microsoft.com/office/drawing/2014/main" id="{909836EC-8C6C-474C-AD0B-2DA58C3CA597}"/>
                </a:ext>
              </a:extLst>
            </p:cNvPr>
            <p:cNvSpPr txBox="1"/>
            <p:nvPr/>
          </p:nvSpPr>
          <p:spPr bwMode="auto">
            <a:xfrm>
              <a:off x="6726000" y="2349000"/>
              <a:ext cx="381968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唐数 孟子文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iSḻiďê">
              <a:extLst>
                <a:ext uri="{FF2B5EF4-FFF2-40B4-BE49-F238E27FC236}">
                  <a16:creationId xmlns="" xmlns:a16="http://schemas.microsoft.com/office/drawing/2014/main" id="{E99BBB4F-A193-4F71-A0CC-C677DC52C9D1}"/>
                </a:ext>
              </a:extLst>
            </p:cNvPr>
            <p:cNvSpPr/>
            <p:nvPr/>
          </p:nvSpPr>
          <p:spPr bwMode="auto">
            <a:xfrm>
              <a:off x="1641000" y="5162797"/>
              <a:ext cx="3819684" cy="768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</a:rPr>
                <a:t>50%</a:t>
              </a:r>
            </a:p>
          </p:txBody>
        </p:sp>
        <p:sp>
          <p:nvSpPr>
            <p:cNvPr id="108" name="işliḋe">
              <a:extLst>
                <a:ext uri="{FF2B5EF4-FFF2-40B4-BE49-F238E27FC236}">
                  <a16:creationId xmlns="" xmlns:a16="http://schemas.microsoft.com/office/drawing/2014/main" id="{AEDAB0EC-C94D-41D2-9F46-17CA96DAA87F}"/>
                </a:ext>
              </a:extLst>
            </p:cNvPr>
            <p:cNvSpPr txBox="1"/>
            <p:nvPr/>
          </p:nvSpPr>
          <p:spPr bwMode="auto">
            <a:xfrm>
              <a:off x="1641000" y="4779000"/>
              <a:ext cx="381968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任务量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ïṩḻîḑè">
              <a:extLst>
                <a:ext uri="{FF2B5EF4-FFF2-40B4-BE49-F238E27FC236}">
                  <a16:creationId xmlns="" xmlns:a16="http://schemas.microsoft.com/office/drawing/2014/main" id="{FBBEC2F9-71CD-4B41-B34A-B92EC363E3DF}"/>
                </a:ext>
              </a:extLst>
            </p:cNvPr>
            <p:cNvSpPr/>
            <p:nvPr/>
          </p:nvSpPr>
          <p:spPr bwMode="auto">
            <a:xfrm>
              <a:off x="6739551" y="5162797"/>
              <a:ext cx="3819684" cy="768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100" dirty="0"/>
            </a:p>
          </p:txBody>
        </p:sp>
        <p:sp>
          <p:nvSpPr>
            <p:cNvPr id="110" name="ï$ḷïďe">
              <a:extLst>
                <a:ext uri="{FF2B5EF4-FFF2-40B4-BE49-F238E27FC236}">
                  <a16:creationId xmlns="" xmlns:a16="http://schemas.microsoft.com/office/drawing/2014/main" id="{992B5AAB-99BC-401B-B8B7-7777839D185C}"/>
                </a:ext>
              </a:extLst>
            </p:cNvPr>
            <p:cNvSpPr txBox="1"/>
            <p:nvPr/>
          </p:nvSpPr>
          <p:spPr bwMode="auto">
            <a:xfrm>
              <a:off x="6739551" y="4779000"/>
              <a:ext cx="3819684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任务量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" name="íṡlídè">
              <a:extLst>
                <a:ext uri="{FF2B5EF4-FFF2-40B4-BE49-F238E27FC236}">
                  <a16:creationId xmlns="" xmlns:a16="http://schemas.microsoft.com/office/drawing/2014/main" id="{DE49548C-7DFE-4F91-BE32-B456935F8AFE}"/>
                </a:ext>
              </a:extLst>
            </p:cNvPr>
            <p:cNvSpPr/>
            <p:nvPr/>
          </p:nvSpPr>
          <p:spPr>
            <a:xfrm rot="2700000">
              <a:off x="3171896" y="1329145"/>
              <a:ext cx="755703" cy="75570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112" name="íṡlídè">
              <a:extLst>
                <a:ext uri="{FF2B5EF4-FFF2-40B4-BE49-F238E27FC236}">
                  <a16:creationId xmlns="" xmlns:a16="http://schemas.microsoft.com/office/drawing/2014/main" id="{97427A87-C1B7-4114-82FC-5F64C37C2C06}"/>
                </a:ext>
              </a:extLst>
            </p:cNvPr>
            <p:cNvSpPr/>
            <p:nvPr/>
          </p:nvSpPr>
          <p:spPr>
            <a:xfrm rot="2700000">
              <a:off x="3171897" y="1329146"/>
              <a:ext cx="755703" cy="75570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</p:grpSp>
      <p:sp>
        <p:nvSpPr>
          <p:cNvPr id="113" name="Freeform 10">
            <a:extLst>
              <a:ext uri="{FF2B5EF4-FFF2-40B4-BE49-F238E27FC236}">
                <a16:creationId xmlns="" xmlns:a16="http://schemas.microsoft.com/office/drawing/2014/main" id="{5DC447CC-7361-4B52-858E-209E2BA8CEB9}"/>
              </a:ext>
            </a:extLst>
          </p:cNvPr>
          <p:cNvSpPr>
            <a:spLocks noEditPoints="1"/>
          </p:cNvSpPr>
          <p:nvPr/>
        </p:nvSpPr>
        <p:spPr bwMode="auto">
          <a:xfrm>
            <a:off x="3230577" y="1661894"/>
            <a:ext cx="455424" cy="446158"/>
          </a:xfrm>
          <a:custGeom>
            <a:avLst/>
            <a:gdLst>
              <a:gd name="T0" fmla="*/ 760 w 1139"/>
              <a:gd name="T1" fmla="*/ 420 h 1088"/>
              <a:gd name="T2" fmla="*/ 745 w 1139"/>
              <a:gd name="T3" fmla="*/ 452 h 1088"/>
              <a:gd name="T4" fmla="*/ 741 w 1139"/>
              <a:gd name="T5" fmla="*/ 473 h 1088"/>
              <a:gd name="T6" fmla="*/ 742 w 1139"/>
              <a:gd name="T7" fmla="*/ 513 h 1088"/>
              <a:gd name="T8" fmla="*/ 756 w 1139"/>
              <a:gd name="T9" fmla="*/ 552 h 1088"/>
              <a:gd name="T10" fmla="*/ 769 w 1139"/>
              <a:gd name="T11" fmla="*/ 571 h 1088"/>
              <a:gd name="T12" fmla="*/ 801 w 1139"/>
              <a:gd name="T13" fmla="*/ 598 h 1088"/>
              <a:gd name="T14" fmla="*/ 822 w 1139"/>
              <a:gd name="T15" fmla="*/ 608 h 1088"/>
              <a:gd name="T16" fmla="*/ 866 w 1139"/>
              <a:gd name="T17" fmla="*/ 363 h 1088"/>
              <a:gd name="T18" fmla="*/ 814 w 1139"/>
              <a:gd name="T19" fmla="*/ 374 h 1088"/>
              <a:gd name="T20" fmla="*/ 785 w 1139"/>
              <a:gd name="T21" fmla="*/ 392 h 1088"/>
              <a:gd name="T22" fmla="*/ 771 w 1139"/>
              <a:gd name="T23" fmla="*/ 406 h 1088"/>
              <a:gd name="T24" fmla="*/ 696 w 1139"/>
              <a:gd name="T25" fmla="*/ 127 h 1088"/>
              <a:gd name="T26" fmla="*/ 570 w 1139"/>
              <a:gd name="T27" fmla="*/ 253 h 1088"/>
              <a:gd name="T28" fmla="*/ 688 w 1139"/>
              <a:gd name="T29" fmla="*/ 513 h 1088"/>
              <a:gd name="T30" fmla="*/ 688 w 1139"/>
              <a:gd name="T31" fmla="*/ 461 h 1088"/>
              <a:gd name="T32" fmla="*/ 651 w 1139"/>
              <a:gd name="T33" fmla="*/ 279 h 1088"/>
              <a:gd name="T34" fmla="*/ 453 w 1139"/>
              <a:gd name="T35" fmla="*/ 490 h 1088"/>
              <a:gd name="T36" fmla="*/ 570 w 1139"/>
              <a:gd name="T37" fmla="*/ 718 h 1088"/>
              <a:gd name="T38" fmla="*/ 512 w 1139"/>
              <a:gd name="T39" fmla="*/ 725 h 1088"/>
              <a:gd name="T40" fmla="*/ 484 w 1139"/>
              <a:gd name="T41" fmla="*/ 693 h 1088"/>
              <a:gd name="T42" fmla="*/ 466 w 1139"/>
              <a:gd name="T43" fmla="*/ 678 h 1088"/>
              <a:gd name="T44" fmla="*/ 388 w 1139"/>
              <a:gd name="T45" fmla="*/ 645 h 1088"/>
              <a:gd name="T46" fmla="*/ 355 w 1139"/>
              <a:gd name="T47" fmla="*/ 642 h 1088"/>
              <a:gd name="T48" fmla="*/ 0 w 1139"/>
              <a:gd name="T49" fmla="*/ 1088 h 1088"/>
              <a:gd name="T50" fmla="*/ 151 w 1139"/>
              <a:gd name="T51" fmla="*/ 824 h 1088"/>
              <a:gd name="T52" fmla="*/ 391 w 1139"/>
              <a:gd name="T53" fmla="*/ 824 h 1088"/>
              <a:gd name="T54" fmla="*/ 546 w 1139"/>
              <a:gd name="T55" fmla="*/ 1088 h 1088"/>
              <a:gd name="T56" fmla="*/ 512 w 1139"/>
              <a:gd name="T57" fmla="*/ 725 h 1088"/>
              <a:gd name="T58" fmla="*/ 785 w 1139"/>
              <a:gd name="T59" fmla="*/ 642 h 1088"/>
              <a:gd name="T60" fmla="*/ 750 w 1139"/>
              <a:gd name="T61" fmla="*/ 646 h 1088"/>
              <a:gd name="T62" fmla="*/ 655 w 1139"/>
              <a:gd name="T63" fmla="*/ 693 h 1088"/>
              <a:gd name="T64" fmla="*/ 639 w 1139"/>
              <a:gd name="T65" fmla="*/ 709 h 1088"/>
              <a:gd name="T66" fmla="*/ 705 w 1139"/>
              <a:gd name="T67" fmla="*/ 1088 h 1088"/>
              <a:gd name="T68" fmla="*/ 744 w 1139"/>
              <a:gd name="T69" fmla="*/ 1088 h 1088"/>
              <a:gd name="T70" fmla="*/ 1024 w 1139"/>
              <a:gd name="T71" fmla="*/ 824 h 1088"/>
              <a:gd name="T72" fmla="*/ 1139 w 1139"/>
              <a:gd name="T73" fmla="*/ 833 h 1088"/>
              <a:gd name="T74" fmla="*/ 273 w 1139"/>
              <a:gd name="T75" fmla="*/ 616 h 1088"/>
              <a:gd name="T76" fmla="*/ 337 w 1139"/>
              <a:gd name="T77" fmla="*/ 599 h 1088"/>
              <a:gd name="T78" fmla="*/ 355 w 1139"/>
              <a:gd name="T79" fmla="*/ 586 h 1088"/>
              <a:gd name="T80" fmla="*/ 391 w 1139"/>
              <a:gd name="T81" fmla="*/ 535 h 1088"/>
              <a:gd name="T82" fmla="*/ 398 w 1139"/>
              <a:gd name="T83" fmla="*/ 510 h 1088"/>
              <a:gd name="T84" fmla="*/ 398 w 1139"/>
              <a:gd name="T85" fmla="*/ 468 h 1088"/>
              <a:gd name="T86" fmla="*/ 388 w 1139"/>
              <a:gd name="T87" fmla="*/ 437 h 1088"/>
              <a:gd name="T88" fmla="*/ 378 w 1139"/>
              <a:gd name="T89" fmla="*/ 419 h 1088"/>
              <a:gd name="T90" fmla="*/ 354 w 1139"/>
              <a:gd name="T91" fmla="*/ 393 h 1088"/>
              <a:gd name="T92" fmla="*/ 338 w 1139"/>
              <a:gd name="T93" fmla="*/ 381 h 1088"/>
              <a:gd name="T94" fmla="*/ 273 w 1139"/>
              <a:gd name="T95" fmla="*/ 363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lnTo>
                  <a:pt x="378" y="419"/>
                </a:ln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114" name="Freeform 10">
            <a:extLst>
              <a:ext uri="{FF2B5EF4-FFF2-40B4-BE49-F238E27FC236}">
                <a16:creationId xmlns="" xmlns:a16="http://schemas.microsoft.com/office/drawing/2014/main" id="{2F68BEAD-F1D4-437C-ACF2-EF88E3D66422}"/>
              </a:ext>
            </a:extLst>
          </p:cNvPr>
          <p:cNvSpPr>
            <a:spLocks noEditPoints="1"/>
          </p:cNvSpPr>
          <p:nvPr/>
        </p:nvSpPr>
        <p:spPr bwMode="auto">
          <a:xfrm>
            <a:off x="8323082" y="1663446"/>
            <a:ext cx="455424" cy="446158"/>
          </a:xfrm>
          <a:custGeom>
            <a:avLst/>
            <a:gdLst>
              <a:gd name="T0" fmla="*/ 760 w 1139"/>
              <a:gd name="T1" fmla="*/ 420 h 1088"/>
              <a:gd name="T2" fmla="*/ 745 w 1139"/>
              <a:gd name="T3" fmla="*/ 452 h 1088"/>
              <a:gd name="T4" fmla="*/ 741 w 1139"/>
              <a:gd name="T5" fmla="*/ 473 h 1088"/>
              <a:gd name="T6" fmla="*/ 742 w 1139"/>
              <a:gd name="T7" fmla="*/ 513 h 1088"/>
              <a:gd name="T8" fmla="*/ 756 w 1139"/>
              <a:gd name="T9" fmla="*/ 552 h 1088"/>
              <a:gd name="T10" fmla="*/ 769 w 1139"/>
              <a:gd name="T11" fmla="*/ 571 h 1088"/>
              <a:gd name="T12" fmla="*/ 801 w 1139"/>
              <a:gd name="T13" fmla="*/ 598 h 1088"/>
              <a:gd name="T14" fmla="*/ 822 w 1139"/>
              <a:gd name="T15" fmla="*/ 608 h 1088"/>
              <a:gd name="T16" fmla="*/ 866 w 1139"/>
              <a:gd name="T17" fmla="*/ 363 h 1088"/>
              <a:gd name="T18" fmla="*/ 814 w 1139"/>
              <a:gd name="T19" fmla="*/ 374 h 1088"/>
              <a:gd name="T20" fmla="*/ 785 w 1139"/>
              <a:gd name="T21" fmla="*/ 392 h 1088"/>
              <a:gd name="T22" fmla="*/ 771 w 1139"/>
              <a:gd name="T23" fmla="*/ 406 h 1088"/>
              <a:gd name="T24" fmla="*/ 696 w 1139"/>
              <a:gd name="T25" fmla="*/ 127 h 1088"/>
              <a:gd name="T26" fmla="*/ 570 w 1139"/>
              <a:gd name="T27" fmla="*/ 253 h 1088"/>
              <a:gd name="T28" fmla="*/ 688 w 1139"/>
              <a:gd name="T29" fmla="*/ 513 h 1088"/>
              <a:gd name="T30" fmla="*/ 688 w 1139"/>
              <a:gd name="T31" fmla="*/ 461 h 1088"/>
              <a:gd name="T32" fmla="*/ 651 w 1139"/>
              <a:gd name="T33" fmla="*/ 279 h 1088"/>
              <a:gd name="T34" fmla="*/ 453 w 1139"/>
              <a:gd name="T35" fmla="*/ 490 h 1088"/>
              <a:gd name="T36" fmla="*/ 570 w 1139"/>
              <a:gd name="T37" fmla="*/ 718 h 1088"/>
              <a:gd name="T38" fmla="*/ 512 w 1139"/>
              <a:gd name="T39" fmla="*/ 725 h 1088"/>
              <a:gd name="T40" fmla="*/ 484 w 1139"/>
              <a:gd name="T41" fmla="*/ 693 h 1088"/>
              <a:gd name="T42" fmla="*/ 466 w 1139"/>
              <a:gd name="T43" fmla="*/ 678 h 1088"/>
              <a:gd name="T44" fmla="*/ 388 w 1139"/>
              <a:gd name="T45" fmla="*/ 645 h 1088"/>
              <a:gd name="T46" fmla="*/ 355 w 1139"/>
              <a:gd name="T47" fmla="*/ 642 h 1088"/>
              <a:gd name="T48" fmla="*/ 0 w 1139"/>
              <a:gd name="T49" fmla="*/ 1088 h 1088"/>
              <a:gd name="T50" fmla="*/ 151 w 1139"/>
              <a:gd name="T51" fmla="*/ 824 h 1088"/>
              <a:gd name="T52" fmla="*/ 391 w 1139"/>
              <a:gd name="T53" fmla="*/ 824 h 1088"/>
              <a:gd name="T54" fmla="*/ 546 w 1139"/>
              <a:gd name="T55" fmla="*/ 1088 h 1088"/>
              <a:gd name="T56" fmla="*/ 512 w 1139"/>
              <a:gd name="T57" fmla="*/ 725 h 1088"/>
              <a:gd name="T58" fmla="*/ 785 w 1139"/>
              <a:gd name="T59" fmla="*/ 642 h 1088"/>
              <a:gd name="T60" fmla="*/ 750 w 1139"/>
              <a:gd name="T61" fmla="*/ 646 h 1088"/>
              <a:gd name="T62" fmla="*/ 655 w 1139"/>
              <a:gd name="T63" fmla="*/ 693 h 1088"/>
              <a:gd name="T64" fmla="*/ 639 w 1139"/>
              <a:gd name="T65" fmla="*/ 709 h 1088"/>
              <a:gd name="T66" fmla="*/ 705 w 1139"/>
              <a:gd name="T67" fmla="*/ 1088 h 1088"/>
              <a:gd name="T68" fmla="*/ 744 w 1139"/>
              <a:gd name="T69" fmla="*/ 1088 h 1088"/>
              <a:gd name="T70" fmla="*/ 1024 w 1139"/>
              <a:gd name="T71" fmla="*/ 824 h 1088"/>
              <a:gd name="T72" fmla="*/ 1139 w 1139"/>
              <a:gd name="T73" fmla="*/ 833 h 1088"/>
              <a:gd name="T74" fmla="*/ 273 w 1139"/>
              <a:gd name="T75" fmla="*/ 616 h 1088"/>
              <a:gd name="T76" fmla="*/ 337 w 1139"/>
              <a:gd name="T77" fmla="*/ 599 h 1088"/>
              <a:gd name="T78" fmla="*/ 355 w 1139"/>
              <a:gd name="T79" fmla="*/ 586 h 1088"/>
              <a:gd name="T80" fmla="*/ 391 w 1139"/>
              <a:gd name="T81" fmla="*/ 535 h 1088"/>
              <a:gd name="T82" fmla="*/ 398 w 1139"/>
              <a:gd name="T83" fmla="*/ 510 h 1088"/>
              <a:gd name="T84" fmla="*/ 398 w 1139"/>
              <a:gd name="T85" fmla="*/ 468 h 1088"/>
              <a:gd name="T86" fmla="*/ 388 w 1139"/>
              <a:gd name="T87" fmla="*/ 437 h 1088"/>
              <a:gd name="T88" fmla="*/ 378 w 1139"/>
              <a:gd name="T89" fmla="*/ 419 h 1088"/>
              <a:gd name="T90" fmla="*/ 354 w 1139"/>
              <a:gd name="T91" fmla="*/ 393 h 1088"/>
              <a:gd name="T92" fmla="*/ 338 w 1139"/>
              <a:gd name="T93" fmla="*/ 381 h 1088"/>
              <a:gd name="T94" fmla="*/ 273 w 1139"/>
              <a:gd name="T95" fmla="*/ 363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lnTo>
                  <a:pt x="378" y="419"/>
                </a:ln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22301DD-6ACE-4A3C-B88F-5C989C1B6463}"/>
              </a:ext>
            </a:extLst>
          </p:cNvPr>
          <p:cNvSpPr/>
          <p:nvPr/>
        </p:nvSpPr>
        <p:spPr>
          <a:xfrm>
            <a:off x="3458289" y="111246"/>
            <a:ext cx="95556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>
                    <a:lumMod val="9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Group Division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065EC0DB-9C45-4D6E-A001-465590F3F65E}"/>
              </a:ext>
            </a:extLst>
          </p:cNvPr>
          <p:cNvSpPr txBox="1"/>
          <p:nvPr/>
        </p:nvSpPr>
        <p:spPr>
          <a:xfrm>
            <a:off x="9501781" y="6272205"/>
            <a:ext cx="351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总代码量：</a:t>
            </a:r>
            <a:r>
              <a:rPr lang="en-US" altLang="zh-CN" dirty="0"/>
              <a:t>1400</a:t>
            </a:r>
            <a:r>
              <a:rPr lang="zh-CN" altLang="en-US" dirty="0"/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6750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70"/>
    </mc:Choice>
    <mc:Fallback>
      <p:transition spd="slow" advTm="1597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矩形 1"/>
          <p:cNvSpPr/>
          <p:nvPr>
            <p:custDataLst>
              <p:tags r:id="rId1"/>
            </p:custDataLst>
          </p:nvPr>
        </p:nvSpPr>
        <p:spPr>
          <a:xfrm flipH="1">
            <a:off x="-19050" y="0"/>
            <a:ext cx="12208510" cy="685609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304020" y="-419735"/>
            <a:ext cx="7277735" cy="7277735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98850" y="-95250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-1410335" y="1685290"/>
            <a:ext cx="1905000" cy="190500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739265" y="2790825"/>
            <a:ext cx="4824730" cy="1450975"/>
            <a:chOff x="10150" y="1649"/>
            <a:chExt cx="7598" cy="2285"/>
          </a:xfrm>
        </p:grpSpPr>
        <p:sp>
          <p:nvSpPr>
            <p:cNvPr id="30" name="文本框 29"/>
            <p:cNvSpPr txBox="1"/>
            <p:nvPr/>
          </p:nvSpPr>
          <p:spPr>
            <a:xfrm>
              <a:off x="10150" y="1649"/>
              <a:ext cx="759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6600" dirty="0">
                  <a:solidFill>
                    <a:schemeClr val="bg1"/>
                  </a:solidFill>
                  <a:latin typeface="华光小标宋_CNKI" panose="02000500000000000000" charset="-122"/>
                  <a:ea typeface="华光小标宋_CNKI" panose="02000500000000000000" charset="-122"/>
                </a:rPr>
                <a:t>分析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10230" y="3110"/>
              <a:ext cx="2479" cy="8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Analysis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文本占位符 85"/>
          <p:cNvSpPr txBox="1"/>
          <p:nvPr/>
        </p:nvSpPr>
        <p:spPr>
          <a:xfrm>
            <a:off x="1602533" y="896938"/>
            <a:ext cx="7867650" cy="1684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0"/>
              </a:spcBef>
              <a:buNone/>
            </a:pPr>
            <a:r>
              <a:rPr lang="en-US" sz="11500" dirty="0">
                <a:ln>
                  <a:gradFill>
                    <a:gsLst>
                      <a:gs pos="0">
                        <a:schemeClr val="bg1">
                          <a:alpha val="17000"/>
                          <a:lumMod val="94000"/>
                        </a:schemeClr>
                      </a:gs>
                      <a:gs pos="100000">
                        <a:srgbClr val="2F6CBA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华光小标宋_CNKI" panose="02000500000000000000" charset="-122"/>
                <a:ea typeface="华光小标宋_CNKI" panose="02000500000000000000" charset="-122"/>
                <a:cs typeface="+mj-lt"/>
                <a:sym typeface="+mn-lt"/>
              </a:rPr>
              <a:t>PART 03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863725" y="4441190"/>
            <a:ext cx="4292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688070" y="6400165"/>
            <a:ext cx="915670" cy="915670"/>
          </a:xfrm>
          <a:prstGeom prst="ellipse">
            <a:avLst/>
          </a:prstGeom>
          <a:gradFill>
            <a:gsLst>
              <a:gs pos="28000">
                <a:schemeClr val="accent2">
                  <a:lumMod val="75000"/>
                  <a:alpha val="14000"/>
                </a:schemeClr>
              </a:gs>
              <a:gs pos="100000">
                <a:schemeClr val="bg1">
                  <a:alpha val="11000"/>
                </a:schemeClr>
              </a:gs>
            </a:gsLst>
            <a:lin ang="5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99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1"/>
    </mc:Choice>
    <mc:Fallback>
      <p:transition spd="slow" advTm="131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deb0431-897a-4eb7-8a86-c7725a9b19d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">
  <a:themeElements>
    <a:clrScheme name="Dragon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1061</Words>
  <Application>Microsoft Office PowerPoint</Application>
  <PresentationFormat>自定义</PresentationFormat>
  <Paragraphs>326</Paragraphs>
  <Slides>29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79</cp:revision>
  <dcterms:created xsi:type="dcterms:W3CDTF">2020-05-22T16:06:00Z</dcterms:created>
  <dcterms:modified xsi:type="dcterms:W3CDTF">2020-09-06T03:27:19Z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